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00" r:id="rId2"/>
    <p:sldId id="301" r:id="rId3"/>
    <p:sldId id="302" r:id="rId4"/>
    <p:sldId id="303" r:id="rId5"/>
    <p:sldId id="313" r:id="rId6"/>
    <p:sldId id="315" r:id="rId7"/>
    <p:sldId id="316" r:id="rId8"/>
    <p:sldId id="314" r:id="rId9"/>
    <p:sldId id="317" r:id="rId10"/>
    <p:sldId id="318" r:id="rId11"/>
    <p:sldId id="312" r:id="rId12"/>
    <p:sldId id="311" r:id="rId13"/>
    <p:sldId id="310" r:id="rId14"/>
    <p:sldId id="309" r:id="rId15"/>
    <p:sldId id="308" r:id="rId16"/>
    <p:sldId id="307" r:id="rId17"/>
    <p:sldId id="306" r:id="rId18"/>
    <p:sldId id="305" r:id="rId19"/>
    <p:sldId id="304" r:id="rId20"/>
  </p:sldIdLst>
  <p:sldSz cx="24385588" cy="13717588"/>
  <p:notesSz cx="6858000" cy="9144000"/>
  <p:defaultTextStyle>
    <a:defPPr>
      <a:defRPr lang="pl-PL"/>
    </a:defPPr>
    <a:lvl1pPr algn="l" defTabSz="2176463" rtl="0" fontAlgn="base">
      <a:spcBef>
        <a:spcPct val="0"/>
      </a:spcBef>
      <a:spcAft>
        <a:spcPct val="0"/>
      </a:spcAft>
      <a:defRPr sz="4300" kern="1200">
        <a:solidFill>
          <a:schemeClr val="tx1"/>
        </a:solidFill>
        <a:latin typeface="Arial" charset="0"/>
        <a:ea typeface="+mn-ea"/>
        <a:cs typeface="Arial" charset="0"/>
      </a:defRPr>
    </a:lvl1pPr>
    <a:lvl2pPr marL="1087438" indent="-630238" algn="l" defTabSz="2176463" rtl="0" fontAlgn="base">
      <a:spcBef>
        <a:spcPct val="0"/>
      </a:spcBef>
      <a:spcAft>
        <a:spcPct val="0"/>
      </a:spcAft>
      <a:defRPr sz="4300" kern="1200">
        <a:solidFill>
          <a:schemeClr val="tx1"/>
        </a:solidFill>
        <a:latin typeface="Arial" charset="0"/>
        <a:ea typeface="+mn-ea"/>
        <a:cs typeface="Arial" charset="0"/>
      </a:defRPr>
    </a:lvl2pPr>
    <a:lvl3pPr marL="2176463" indent="-1262063" algn="l" defTabSz="2176463" rtl="0" fontAlgn="base">
      <a:spcBef>
        <a:spcPct val="0"/>
      </a:spcBef>
      <a:spcAft>
        <a:spcPct val="0"/>
      </a:spcAft>
      <a:defRPr sz="4300" kern="1200">
        <a:solidFill>
          <a:schemeClr val="tx1"/>
        </a:solidFill>
        <a:latin typeface="Arial" charset="0"/>
        <a:ea typeface="+mn-ea"/>
        <a:cs typeface="Arial" charset="0"/>
      </a:defRPr>
    </a:lvl3pPr>
    <a:lvl4pPr marL="3265488" indent="-1893888" algn="l" defTabSz="2176463" rtl="0" fontAlgn="base">
      <a:spcBef>
        <a:spcPct val="0"/>
      </a:spcBef>
      <a:spcAft>
        <a:spcPct val="0"/>
      </a:spcAft>
      <a:defRPr sz="4300" kern="1200">
        <a:solidFill>
          <a:schemeClr val="tx1"/>
        </a:solidFill>
        <a:latin typeface="Arial" charset="0"/>
        <a:ea typeface="+mn-ea"/>
        <a:cs typeface="Arial" charset="0"/>
      </a:defRPr>
    </a:lvl4pPr>
    <a:lvl5pPr marL="4354513" indent="-2525713" algn="l" defTabSz="2176463" rtl="0" fontAlgn="base">
      <a:spcBef>
        <a:spcPct val="0"/>
      </a:spcBef>
      <a:spcAft>
        <a:spcPct val="0"/>
      </a:spcAft>
      <a:defRPr sz="4300" kern="1200">
        <a:solidFill>
          <a:schemeClr val="tx1"/>
        </a:solidFill>
        <a:latin typeface="Arial" charset="0"/>
        <a:ea typeface="+mn-ea"/>
        <a:cs typeface="Arial" charset="0"/>
      </a:defRPr>
    </a:lvl5pPr>
    <a:lvl6pPr marL="2286000" algn="l" defTabSz="914400" rtl="0" eaLnBrk="1" latinLnBrk="0" hangingPunct="1">
      <a:defRPr sz="4300" kern="1200">
        <a:solidFill>
          <a:schemeClr val="tx1"/>
        </a:solidFill>
        <a:latin typeface="Arial" charset="0"/>
        <a:ea typeface="+mn-ea"/>
        <a:cs typeface="Arial" charset="0"/>
      </a:defRPr>
    </a:lvl6pPr>
    <a:lvl7pPr marL="2743200" algn="l" defTabSz="914400" rtl="0" eaLnBrk="1" latinLnBrk="0" hangingPunct="1">
      <a:defRPr sz="4300" kern="1200">
        <a:solidFill>
          <a:schemeClr val="tx1"/>
        </a:solidFill>
        <a:latin typeface="Arial" charset="0"/>
        <a:ea typeface="+mn-ea"/>
        <a:cs typeface="Arial" charset="0"/>
      </a:defRPr>
    </a:lvl7pPr>
    <a:lvl8pPr marL="3200400" algn="l" defTabSz="914400" rtl="0" eaLnBrk="1" latinLnBrk="0" hangingPunct="1">
      <a:defRPr sz="4300" kern="1200">
        <a:solidFill>
          <a:schemeClr val="tx1"/>
        </a:solidFill>
        <a:latin typeface="Arial" charset="0"/>
        <a:ea typeface="+mn-ea"/>
        <a:cs typeface="Arial" charset="0"/>
      </a:defRPr>
    </a:lvl8pPr>
    <a:lvl9pPr marL="3657600" algn="l" defTabSz="914400" rtl="0" eaLnBrk="1" latinLnBrk="0" hangingPunct="1">
      <a:defRPr sz="43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33"/>
    <a:srgbClr val="010306"/>
    <a:srgbClr val="4D4D4D"/>
    <a:srgbClr val="E1E3E9"/>
    <a:srgbClr val="CCCC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0" d="100"/>
          <a:sy n="40" d="100"/>
        </p:scale>
        <p:origin x="-84" y="-300"/>
      </p:cViewPr>
      <p:guideLst>
        <p:guide orient="horz" pos="963"/>
        <p:guide pos="1012"/>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2177278" fontAlgn="auto">
              <a:spcBef>
                <a:spcPts val="0"/>
              </a:spcBef>
              <a:spcAft>
                <a:spcPts val="0"/>
              </a:spcAft>
              <a:defRPr sz="1200">
                <a:latin typeface="+mn-lt"/>
                <a:cs typeface="+mn-cs"/>
              </a:defRPr>
            </a:lvl1pPr>
          </a:lstStyle>
          <a:p>
            <a:pPr>
              <a:defRPr/>
            </a:pPr>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2177278" fontAlgn="auto">
              <a:spcBef>
                <a:spcPts val="0"/>
              </a:spcBef>
              <a:spcAft>
                <a:spcPts val="0"/>
              </a:spcAft>
              <a:defRPr sz="1200">
                <a:latin typeface="+mn-lt"/>
                <a:cs typeface="+mn-cs"/>
              </a:defRPr>
            </a:lvl1pPr>
          </a:lstStyle>
          <a:p>
            <a:pPr>
              <a:defRPr/>
            </a:pPr>
            <a:fld id="{79EAB310-7014-4A7D-BA37-65D08DBE3BAC}" type="datetimeFigureOut">
              <a:rPr lang="pl-PL"/>
              <a:pPr>
                <a:defRPr/>
              </a:pPr>
              <a:t>2011-08-31</a:t>
            </a:fld>
            <a:endParaRPr lang="pl-PL"/>
          </a:p>
        </p:txBody>
      </p:sp>
      <p:sp>
        <p:nvSpPr>
          <p:cNvPr id="4" name="Symbol zastępczy obrazu slajdu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pl-PL" noProof="0"/>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2177278" fontAlgn="auto">
              <a:spcBef>
                <a:spcPts val="0"/>
              </a:spcBef>
              <a:spcAft>
                <a:spcPts val="0"/>
              </a:spcAft>
              <a:defRPr sz="1200">
                <a:latin typeface="+mn-lt"/>
                <a:cs typeface="+mn-cs"/>
              </a:defRPr>
            </a:lvl1pPr>
          </a:lstStyle>
          <a:p>
            <a:pPr>
              <a:defRPr/>
            </a:pPr>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2177278" fontAlgn="auto">
              <a:spcBef>
                <a:spcPts val="0"/>
              </a:spcBef>
              <a:spcAft>
                <a:spcPts val="0"/>
              </a:spcAft>
              <a:defRPr sz="1200">
                <a:latin typeface="+mn-lt"/>
                <a:cs typeface="+mn-cs"/>
              </a:defRPr>
            </a:lvl1pPr>
          </a:lstStyle>
          <a:p>
            <a:pPr>
              <a:defRPr/>
            </a:pPr>
            <a:fld id="{A7A2DCB0-F815-44CC-B229-4213BCDA38DD}" type="slidenum">
              <a:rPr lang="pl-PL"/>
              <a:pPr>
                <a:defRPr/>
              </a:pPr>
              <a:t>‹#›</a:t>
            </a:fld>
            <a:endParaRPr lang="pl-PL"/>
          </a:p>
        </p:txBody>
      </p:sp>
    </p:spTree>
  </p:cSld>
  <p:clrMap bg1="lt1" tx1="dk1" bg2="lt2" tx2="dk2" accent1="accent1" accent2="accent2" accent3="accent3" accent4="accent4" accent5="accent5" accent6="accent6" hlink="hlink" folHlink="folHlink"/>
  <p:notesStyle>
    <a:lvl1pPr algn="l" defTabSz="2176463" rtl="0" eaLnBrk="0" fontAlgn="base" hangingPunct="0">
      <a:spcBef>
        <a:spcPct val="30000"/>
      </a:spcBef>
      <a:spcAft>
        <a:spcPct val="0"/>
      </a:spcAft>
      <a:defRPr sz="2900" kern="1200">
        <a:solidFill>
          <a:schemeClr val="tx1"/>
        </a:solidFill>
        <a:latin typeface="+mn-lt"/>
        <a:ea typeface="+mn-ea"/>
        <a:cs typeface="+mn-cs"/>
      </a:defRPr>
    </a:lvl1pPr>
    <a:lvl2pPr marL="1087438" algn="l" defTabSz="2176463" rtl="0" eaLnBrk="0" fontAlgn="base" hangingPunct="0">
      <a:spcBef>
        <a:spcPct val="30000"/>
      </a:spcBef>
      <a:spcAft>
        <a:spcPct val="0"/>
      </a:spcAft>
      <a:defRPr sz="2900" kern="1200">
        <a:solidFill>
          <a:schemeClr val="tx1"/>
        </a:solidFill>
        <a:latin typeface="+mn-lt"/>
        <a:ea typeface="+mn-ea"/>
        <a:cs typeface="+mn-cs"/>
      </a:defRPr>
    </a:lvl2pPr>
    <a:lvl3pPr marL="2176463" algn="l" defTabSz="2176463" rtl="0" eaLnBrk="0" fontAlgn="base" hangingPunct="0">
      <a:spcBef>
        <a:spcPct val="30000"/>
      </a:spcBef>
      <a:spcAft>
        <a:spcPct val="0"/>
      </a:spcAft>
      <a:defRPr sz="2900" kern="1200">
        <a:solidFill>
          <a:schemeClr val="tx1"/>
        </a:solidFill>
        <a:latin typeface="+mn-lt"/>
        <a:ea typeface="+mn-ea"/>
        <a:cs typeface="+mn-cs"/>
      </a:defRPr>
    </a:lvl3pPr>
    <a:lvl4pPr marL="3265488" algn="l" defTabSz="2176463" rtl="0" eaLnBrk="0" fontAlgn="base" hangingPunct="0">
      <a:spcBef>
        <a:spcPct val="30000"/>
      </a:spcBef>
      <a:spcAft>
        <a:spcPct val="0"/>
      </a:spcAft>
      <a:defRPr sz="2900" kern="1200">
        <a:solidFill>
          <a:schemeClr val="tx1"/>
        </a:solidFill>
        <a:latin typeface="+mn-lt"/>
        <a:ea typeface="+mn-ea"/>
        <a:cs typeface="+mn-cs"/>
      </a:defRPr>
    </a:lvl4pPr>
    <a:lvl5pPr marL="4354513" algn="l" defTabSz="2176463" rtl="0" eaLnBrk="0" fontAlgn="base" hangingPunct="0">
      <a:spcBef>
        <a:spcPct val="30000"/>
      </a:spcBef>
      <a:spcAft>
        <a:spcPct val="0"/>
      </a:spcAft>
      <a:defRPr sz="2900" kern="1200">
        <a:solidFill>
          <a:schemeClr val="tx1"/>
        </a:solidFill>
        <a:latin typeface="+mn-lt"/>
        <a:ea typeface="+mn-ea"/>
        <a:cs typeface="+mn-cs"/>
      </a:defRPr>
    </a:lvl5pPr>
    <a:lvl6pPr marL="5443195" algn="l" defTabSz="2177278" rtl="0" eaLnBrk="1" latinLnBrk="0" hangingPunct="1">
      <a:defRPr sz="2900" kern="1200">
        <a:solidFill>
          <a:schemeClr val="tx1"/>
        </a:solidFill>
        <a:latin typeface="+mn-lt"/>
        <a:ea typeface="+mn-ea"/>
        <a:cs typeface="+mn-cs"/>
      </a:defRPr>
    </a:lvl6pPr>
    <a:lvl7pPr marL="6531834" algn="l" defTabSz="2177278" rtl="0" eaLnBrk="1" latinLnBrk="0" hangingPunct="1">
      <a:defRPr sz="2900" kern="1200">
        <a:solidFill>
          <a:schemeClr val="tx1"/>
        </a:solidFill>
        <a:latin typeface="+mn-lt"/>
        <a:ea typeface="+mn-ea"/>
        <a:cs typeface="+mn-cs"/>
      </a:defRPr>
    </a:lvl7pPr>
    <a:lvl8pPr marL="7620472" algn="l" defTabSz="2177278" rtl="0" eaLnBrk="1" latinLnBrk="0" hangingPunct="1">
      <a:defRPr sz="2900" kern="1200">
        <a:solidFill>
          <a:schemeClr val="tx1"/>
        </a:solidFill>
        <a:latin typeface="+mn-lt"/>
        <a:ea typeface="+mn-ea"/>
        <a:cs typeface="+mn-cs"/>
      </a:defRPr>
    </a:lvl8pPr>
    <a:lvl9pPr marL="8709111" algn="l" defTabSz="2177278" rtl="0" eaLnBrk="1" latinLnBrk="0" hangingPunct="1">
      <a:defRPr sz="2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grpSp>
        <p:nvGrpSpPr>
          <p:cNvPr id="4" name="Group 8"/>
          <p:cNvGrpSpPr>
            <a:grpSpLocks/>
          </p:cNvGrpSpPr>
          <p:nvPr/>
        </p:nvGrpSpPr>
        <p:grpSpPr bwMode="auto">
          <a:xfrm>
            <a:off x="0" y="1260475"/>
            <a:ext cx="24382413" cy="241300"/>
            <a:chOff x="0" y="0"/>
            <a:chExt cx="15391" cy="152"/>
          </a:xfrm>
        </p:grpSpPr>
        <p:grpSp>
          <p:nvGrpSpPr>
            <p:cNvPr id="5" name="Group 9"/>
            <p:cNvGrpSpPr>
              <a:grpSpLocks/>
            </p:cNvGrpSpPr>
            <p:nvPr/>
          </p:nvGrpSpPr>
          <p:grpSpPr bwMode="auto">
            <a:xfrm>
              <a:off x="0" y="0"/>
              <a:ext cx="2102" cy="152"/>
              <a:chOff x="0" y="0"/>
              <a:chExt cx="2102" cy="152"/>
            </a:xfrm>
          </p:grpSpPr>
          <p:sp>
            <p:nvSpPr>
              <p:cNvPr id="48" name="Rectangle 10"/>
              <p:cNvSpPr>
                <a:spLocks/>
              </p:cNvSpPr>
              <p:nvPr/>
            </p:nvSpPr>
            <p:spPr bwMode="auto">
              <a:xfrm>
                <a:off x="1399" y="0"/>
                <a:ext cx="354" cy="152"/>
              </a:xfrm>
              <a:prstGeom prst="rect">
                <a:avLst/>
              </a:prstGeom>
              <a:solidFill>
                <a:srgbClr val="367FF5"/>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9" name="Rectangle 11"/>
              <p:cNvSpPr>
                <a:spLocks/>
              </p:cNvSpPr>
              <p:nvPr/>
            </p:nvSpPr>
            <p:spPr bwMode="auto">
              <a:xfrm>
                <a:off x="1049" y="0"/>
                <a:ext cx="350" cy="152"/>
              </a:xfrm>
              <a:prstGeom prst="rect">
                <a:avLst/>
              </a:prstGeom>
              <a:solidFill>
                <a:srgbClr val="DD317F"/>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0" name="Rectangle 12"/>
              <p:cNvSpPr>
                <a:spLocks/>
              </p:cNvSpPr>
              <p:nvPr/>
            </p:nvSpPr>
            <p:spPr bwMode="auto">
              <a:xfrm>
                <a:off x="699" y="0"/>
                <a:ext cx="350" cy="152"/>
              </a:xfrm>
              <a:prstGeom prst="rect">
                <a:avLst/>
              </a:prstGeom>
              <a:solidFill>
                <a:srgbClr val="7334BA"/>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1" name="Rectangle 13"/>
              <p:cNvSpPr>
                <a:spLocks/>
              </p:cNvSpPr>
              <p:nvPr/>
            </p:nvSpPr>
            <p:spPr bwMode="auto">
              <a:xfrm>
                <a:off x="349" y="0"/>
                <a:ext cx="354" cy="152"/>
              </a:xfrm>
              <a:prstGeom prst="rect">
                <a:avLst/>
              </a:prstGeom>
              <a:solidFill>
                <a:srgbClr val="DF441D"/>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2" name="Rectangle 14"/>
              <p:cNvSpPr>
                <a:spLocks/>
              </p:cNvSpPr>
              <p:nvPr/>
            </p:nvSpPr>
            <p:spPr bwMode="auto">
              <a:xfrm>
                <a:off x="0" y="0"/>
                <a:ext cx="349" cy="152"/>
              </a:xfrm>
              <a:prstGeom prst="rect">
                <a:avLst/>
              </a:prstGeom>
              <a:solidFill>
                <a:srgbClr val="EB9728"/>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3" name="Rectangle 15"/>
              <p:cNvSpPr>
                <a:spLocks/>
              </p:cNvSpPr>
              <p:nvPr/>
            </p:nvSpPr>
            <p:spPr bwMode="auto">
              <a:xfrm>
                <a:off x="1753" y="0"/>
                <a:ext cx="349" cy="152"/>
              </a:xfrm>
              <a:prstGeom prst="rect">
                <a:avLst/>
              </a:prstGeom>
              <a:solidFill>
                <a:srgbClr val="5DBA35"/>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6" name="Group 16"/>
            <p:cNvGrpSpPr>
              <a:grpSpLocks/>
            </p:cNvGrpSpPr>
            <p:nvPr/>
          </p:nvGrpSpPr>
          <p:grpSpPr bwMode="auto">
            <a:xfrm>
              <a:off x="2098" y="0"/>
              <a:ext cx="4197" cy="152"/>
              <a:chOff x="0" y="0"/>
              <a:chExt cx="4197" cy="152"/>
            </a:xfrm>
          </p:grpSpPr>
          <p:sp>
            <p:nvSpPr>
              <p:cNvPr id="36" name="Rectangle 17"/>
              <p:cNvSpPr>
                <a:spLocks/>
              </p:cNvSpPr>
              <p:nvPr/>
            </p:nvSpPr>
            <p:spPr bwMode="auto">
              <a:xfrm>
                <a:off x="1399" y="0"/>
                <a:ext cx="350"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7" name="Rectangle 18"/>
              <p:cNvSpPr>
                <a:spLocks/>
              </p:cNvSpPr>
              <p:nvPr/>
            </p:nvSpPr>
            <p:spPr bwMode="auto">
              <a:xfrm>
                <a:off x="1053"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8" name="Rectangle 19"/>
              <p:cNvSpPr>
                <a:spLocks/>
              </p:cNvSpPr>
              <p:nvPr/>
            </p:nvSpPr>
            <p:spPr bwMode="auto">
              <a:xfrm>
                <a:off x="700" y="0"/>
                <a:ext cx="353"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9" name="Rectangle 20"/>
              <p:cNvSpPr>
                <a:spLocks/>
              </p:cNvSpPr>
              <p:nvPr/>
            </p:nvSpPr>
            <p:spPr bwMode="auto">
              <a:xfrm>
                <a:off x="349" y="0"/>
                <a:ext cx="351"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0" name="Rectangle 21"/>
              <p:cNvSpPr>
                <a:spLocks/>
              </p:cNvSpPr>
              <p:nvPr/>
            </p:nvSpPr>
            <p:spPr bwMode="auto">
              <a:xfrm>
                <a:off x="0" y="0"/>
                <a:ext cx="349"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1" name="Rectangle 22"/>
              <p:cNvSpPr>
                <a:spLocks/>
              </p:cNvSpPr>
              <p:nvPr/>
            </p:nvSpPr>
            <p:spPr bwMode="auto">
              <a:xfrm>
                <a:off x="1749" y="0"/>
                <a:ext cx="350"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2" name="Rectangle 23"/>
              <p:cNvSpPr>
                <a:spLocks/>
              </p:cNvSpPr>
              <p:nvPr/>
            </p:nvSpPr>
            <p:spPr bwMode="auto">
              <a:xfrm>
                <a:off x="3498" y="0"/>
                <a:ext cx="354"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3" name="Rectangle 24"/>
              <p:cNvSpPr>
                <a:spLocks/>
              </p:cNvSpPr>
              <p:nvPr/>
            </p:nvSpPr>
            <p:spPr bwMode="auto">
              <a:xfrm>
                <a:off x="3148"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4" name="Rectangle 25"/>
              <p:cNvSpPr>
                <a:spLocks/>
              </p:cNvSpPr>
              <p:nvPr/>
            </p:nvSpPr>
            <p:spPr bwMode="auto">
              <a:xfrm>
                <a:off x="2798"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5" name="Rectangle 26"/>
              <p:cNvSpPr>
                <a:spLocks/>
              </p:cNvSpPr>
              <p:nvPr/>
            </p:nvSpPr>
            <p:spPr bwMode="auto">
              <a:xfrm>
                <a:off x="2448"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6" name="Rectangle 27"/>
              <p:cNvSpPr>
                <a:spLocks/>
              </p:cNvSpPr>
              <p:nvPr/>
            </p:nvSpPr>
            <p:spPr bwMode="auto">
              <a:xfrm>
                <a:off x="2099" y="0"/>
                <a:ext cx="353"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7" name="Rectangle 28"/>
              <p:cNvSpPr>
                <a:spLocks/>
              </p:cNvSpPr>
              <p:nvPr/>
            </p:nvSpPr>
            <p:spPr bwMode="auto">
              <a:xfrm>
                <a:off x="3848" y="0"/>
                <a:ext cx="349"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7" name="Group 29"/>
            <p:cNvGrpSpPr>
              <a:grpSpLocks/>
            </p:cNvGrpSpPr>
            <p:nvPr/>
          </p:nvGrpSpPr>
          <p:grpSpPr bwMode="auto">
            <a:xfrm>
              <a:off x="6299" y="0"/>
              <a:ext cx="4197" cy="152"/>
              <a:chOff x="0" y="0"/>
              <a:chExt cx="4197" cy="152"/>
            </a:xfrm>
          </p:grpSpPr>
          <p:sp>
            <p:nvSpPr>
              <p:cNvPr id="24" name="Rectangle 30"/>
              <p:cNvSpPr>
                <a:spLocks/>
              </p:cNvSpPr>
              <p:nvPr/>
            </p:nvSpPr>
            <p:spPr bwMode="auto">
              <a:xfrm>
                <a:off x="1399" y="0"/>
                <a:ext cx="350"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5" name="Rectangle 31"/>
              <p:cNvSpPr>
                <a:spLocks/>
              </p:cNvSpPr>
              <p:nvPr/>
            </p:nvSpPr>
            <p:spPr bwMode="auto">
              <a:xfrm>
                <a:off x="1049"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6" name="Rectangle 32"/>
              <p:cNvSpPr>
                <a:spLocks/>
              </p:cNvSpPr>
              <p:nvPr/>
            </p:nvSpPr>
            <p:spPr bwMode="auto">
              <a:xfrm>
                <a:off x="700" y="0"/>
                <a:ext cx="353"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7" name="Rectangle 33"/>
              <p:cNvSpPr>
                <a:spLocks/>
              </p:cNvSpPr>
              <p:nvPr/>
            </p:nvSpPr>
            <p:spPr bwMode="auto">
              <a:xfrm>
                <a:off x="349" y="0"/>
                <a:ext cx="351"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8" name="Rectangle 34"/>
              <p:cNvSpPr>
                <a:spLocks/>
              </p:cNvSpPr>
              <p:nvPr/>
            </p:nvSpPr>
            <p:spPr bwMode="auto">
              <a:xfrm>
                <a:off x="0" y="0"/>
                <a:ext cx="349"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9" name="Rectangle 35"/>
              <p:cNvSpPr>
                <a:spLocks/>
              </p:cNvSpPr>
              <p:nvPr/>
            </p:nvSpPr>
            <p:spPr bwMode="auto">
              <a:xfrm>
                <a:off x="1749" y="0"/>
                <a:ext cx="350"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0" name="Rectangle 36"/>
              <p:cNvSpPr>
                <a:spLocks/>
              </p:cNvSpPr>
              <p:nvPr/>
            </p:nvSpPr>
            <p:spPr bwMode="auto">
              <a:xfrm>
                <a:off x="3497" y="0"/>
                <a:ext cx="351"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1" name="Rectangle 37"/>
              <p:cNvSpPr>
                <a:spLocks/>
              </p:cNvSpPr>
              <p:nvPr/>
            </p:nvSpPr>
            <p:spPr bwMode="auto">
              <a:xfrm>
                <a:off x="3148"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2" name="Rectangle 38"/>
              <p:cNvSpPr>
                <a:spLocks/>
              </p:cNvSpPr>
              <p:nvPr/>
            </p:nvSpPr>
            <p:spPr bwMode="auto">
              <a:xfrm>
                <a:off x="2798"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3" name="Rectangle 39"/>
              <p:cNvSpPr>
                <a:spLocks/>
              </p:cNvSpPr>
              <p:nvPr/>
            </p:nvSpPr>
            <p:spPr bwMode="auto">
              <a:xfrm>
                <a:off x="2448"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4" name="Rectangle 40"/>
              <p:cNvSpPr>
                <a:spLocks/>
              </p:cNvSpPr>
              <p:nvPr/>
            </p:nvSpPr>
            <p:spPr bwMode="auto">
              <a:xfrm>
                <a:off x="2098" y="0"/>
                <a:ext cx="350"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5" name="Rectangle 41"/>
              <p:cNvSpPr>
                <a:spLocks/>
              </p:cNvSpPr>
              <p:nvPr/>
            </p:nvSpPr>
            <p:spPr bwMode="auto">
              <a:xfrm>
                <a:off x="3848" y="0"/>
                <a:ext cx="349"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8" name="Group 42"/>
            <p:cNvGrpSpPr>
              <a:grpSpLocks/>
            </p:cNvGrpSpPr>
            <p:nvPr/>
          </p:nvGrpSpPr>
          <p:grpSpPr bwMode="auto">
            <a:xfrm>
              <a:off x="10499" y="0"/>
              <a:ext cx="4197" cy="152"/>
              <a:chOff x="0" y="0"/>
              <a:chExt cx="4197" cy="152"/>
            </a:xfrm>
          </p:grpSpPr>
          <p:sp>
            <p:nvSpPr>
              <p:cNvPr id="12" name="Rectangle 43"/>
              <p:cNvSpPr>
                <a:spLocks/>
              </p:cNvSpPr>
              <p:nvPr/>
            </p:nvSpPr>
            <p:spPr bwMode="auto">
              <a:xfrm>
                <a:off x="1399" y="0"/>
                <a:ext cx="350"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3" name="Rectangle 44"/>
              <p:cNvSpPr>
                <a:spLocks/>
              </p:cNvSpPr>
              <p:nvPr/>
            </p:nvSpPr>
            <p:spPr bwMode="auto">
              <a:xfrm>
                <a:off x="1049"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4" name="Rectangle 45"/>
              <p:cNvSpPr>
                <a:spLocks/>
              </p:cNvSpPr>
              <p:nvPr/>
            </p:nvSpPr>
            <p:spPr bwMode="auto">
              <a:xfrm>
                <a:off x="699"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5" name="Rectangle 46"/>
              <p:cNvSpPr>
                <a:spLocks/>
              </p:cNvSpPr>
              <p:nvPr/>
            </p:nvSpPr>
            <p:spPr bwMode="auto">
              <a:xfrm>
                <a:off x="349" y="0"/>
                <a:ext cx="351"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6" name="Rectangle 47"/>
              <p:cNvSpPr>
                <a:spLocks/>
              </p:cNvSpPr>
              <p:nvPr/>
            </p:nvSpPr>
            <p:spPr bwMode="auto">
              <a:xfrm>
                <a:off x="0" y="0"/>
                <a:ext cx="349"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7" name="Rectangle 48"/>
              <p:cNvSpPr>
                <a:spLocks/>
              </p:cNvSpPr>
              <p:nvPr/>
            </p:nvSpPr>
            <p:spPr bwMode="auto">
              <a:xfrm>
                <a:off x="1745" y="0"/>
                <a:ext cx="353"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8" name="Rectangle 49"/>
              <p:cNvSpPr>
                <a:spLocks/>
              </p:cNvSpPr>
              <p:nvPr/>
            </p:nvSpPr>
            <p:spPr bwMode="auto">
              <a:xfrm>
                <a:off x="3497" y="0"/>
                <a:ext cx="351"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9" name="Rectangle 50"/>
              <p:cNvSpPr>
                <a:spLocks/>
              </p:cNvSpPr>
              <p:nvPr/>
            </p:nvSpPr>
            <p:spPr bwMode="auto">
              <a:xfrm>
                <a:off x="3144" y="0"/>
                <a:ext cx="353"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0" name="Rectangle 51"/>
              <p:cNvSpPr>
                <a:spLocks/>
              </p:cNvSpPr>
              <p:nvPr/>
            </p:nvSpPr>
            <p:spPr bwMode="auto">
              <a:xfrm>
                <a:off x="2798"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1" name="Rectangle 52"/>
              <p:cNvSpPr>
                <a:spLocks/>
              </p:cNvSpPr>
              <p:nvPr/>
            </p:nvSpPr>
            <p:spPr bwMode="auto">
              <a:xfrm>
                <a:off x="2448"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2" name="Rectangle 53"/>
              <p:cNvSpPr>
                <a:spLocks/>
              </p:cNvSpPr>
              <p:nvPr/>
            </p:nvSpPr>
            <p:spPr bwMode="auto">
              <a:xfrm>
                <a:off x="2098" y="0"/>
                <a:ext cx="350"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3" name="Rectangle 54"/>
              <p:cNvSpPr>
                <a:spLocks/>
              </p:cNvSpPr>
              <p:nvPr/>
            </p:nvSpPr>
            <p:spPr bwMode="auto">
              <a:xfrm>
                <a:off x="3848" y="0"/>
                <a:ext cx="349"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9" name="Group 55"/>
            <p:cNvGrpSpPr>
              <a:grpSpLocks/>
            </p:cNvGrpSpPr>
            <p:nvPr/>
          </p:nvGrpSpPr>
          <p:grpSpPr bwMode="auto">
            <a:xfrm>
              <a:off x="14692" y="0"/>
              <a:ext cx="699" cy="152"/>
              <a:chOff x="0" y="0"/>
              <a:chExt cx="699" cy="152"/>
            </a:xfrm>
          </p:grpSpPr>
          <p:sp>
            <p:nvSpPr>
              <p:cNvPr id="10" name="Rectangle 56"/>
              <p:cNvSpPr>
                <a:spLocks/>
              </p:cNvSpPr>
              <p:nvPr/>
            </p:nvSpPr>
            <p:spPr bwMode="auto">
              <a:xfrm>
                <a:off x="349"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1" name="Rectangle 57"/>
              <p:cNvSpPr>
                <a:spLocks/>
              </p:cNvSpPr>
              <p:nvPr/>
            </p:nvSpPr>
            <p:spPr bwMode="auto">
              <a:xfrm>
                <a:off x="0" y="0"/>
                <a:ext cx="350"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sp>
        <p:nvSpPr>
          <p:cNvPr id="2" name="Tytuł 1" descr="T"/>
          <p:cNvSpPr>
            <a:spLocks noGrp="1"/>
          </p:cNvSpPr>
          <p:nvPr>
            <p:ph type="ctrTitle"/>
          </p:nvPr>
        </p:nvSpPr>
        <p:spPr>
          <a:xfrm>
            <a:off x="1391594" y="1890242"/>
            <a:ext cx="11953328" cy="1512168"/>
          </a:xfrm>
        </p:spPr>
        <p:txBody>
          <a:bodyPr anchor="t">
            <a:normAutofit/>
          </a:bodyPr>
          <a:lstStyle>
            <a:lvl1pPr algn="l">
              <a:defRPr sz="7200" b="1" baseline="0">
                <a:solidFill>
                  <a:srgbClr val="4D4D4D"/>
                </a:solidFill>
                <a:latin typeface="Tahoma" pitchFamily="34" charset="0"/>
                <a:cs typeface="Tahoma" pitchFamily="34" charset="0"/>
              </a:defRPr>
            </a:lvl1pPr>
          </a:lstStyle>
          <a:p>
            <a:r>
              <a:rPr lang="pl-PL" smtClean="0"/>
              <a:t>Kliknij, aby edytować styl</a:t>
            </a:r>
            <a:endParaRPr lang="pl-PL" dirty="0"/>
          </a:p>
        </p:txBody>
      </p:sp>
      <p:sp>
        <p:nvSpPr>
          <p:cNvPr id="3" name="Podtytuł 2"/>
          <p:cNvSpPr>
            <a:spLocks noGrp="1"/>
          </p:cNvSpPr>
          <p:nvPr>
            <p:ph type="subTitle" idx="1"/>
          </p:nvPr>
        </p:nvSpPr>
        <p:spPr>
          <a:xfrm>
            <a:off x="1391594" y="3402410"/>
            <a:ext cx="10801994" cy="720080"/>
          </a:xfrm>
        </p:spPr>
        <p:txBody>
          <a:bodyPr>
            <a:noAutofit/>
          </a:bodyPr>
          <a:lstStyle>
            <a:lvl1pPr marL="0" indent="0" algn="l">
              <a:buNone/>
              <a:defRPr sz="4800" baseline="0">
                <a:solidFill>
                  <a:srgbClr val="4D4D4D"/>
                </a:solidFill>
                <a:latin typeface="Tahoma" pitchFamily="34" charset="0"/>
                <a:cs typeface="Tahoma" pitchFamily="34" charset="0"/>
              </a:defRPr>
            </a:lvl1pPr>
            <a:lvl2pPr marL="1088639" indent="0" algn="ctr">
              <a:buNone/>
              <a:defRPr>
                <a:solidFill>
                  <a:schemeClr val="tx1">
                    <a:tint val="75000"/>
                  </a:schemeClr>
                </a:solidFill>
              </a:defRPr>
            </a:lvl2pPr>
            <a:lvl3pPr marL="2177278" indent="0" algn="ctr">
              <a:buNone/>
              <a:defRPr>
                <a:solidFill>
                  <a:schemeClr val="tx1">
                    <a:tint val="75000"/>
                  </a:schemeClr>
                </a:solidFill>
              </a:defRPr>
            </a:lvl3pPr>
            <a:lvl4pPr marL="3265917" indent="0" algn="ctr">
              <a:buNone/>
              <a:defRPr>
                <a:solidFill>
                  <a:schemeClr val="tx1">
                    <a:tint val="75000"/>
                  </a:schemeClr>
                </a:solidFill>
              </a:defRPr>
            </a:lvl4pPr>
            <a:lvl5pPr marL="4354556" indent="0" algn="ctr">
              <a:buNone/>
              <a:defRPr>
                <a:solidFill>
                  <a:schemeClr val="tx1">
                    <a:tint val="75000"/>
                  </a:schemeClr>
                </a:solidFill>
              </a:defRPr>
            </a:lvl5pPr>
            <a:lvl6pPr marL="5443195" indent="0" algn="ctr">
              <a:buNone/>
              <a:defRPr>
                <a:solidFill>
                  <a:schemeClr val="tx1">
                    <a:tint val="75000"/>
                  </a:schemeClr>
                </a:solidFill>
              </a:defRPr>
            </a:lvl6pPr>
            <a:lvl7pPr marL="6531834" indent="0" algn="ctr">
              <a:buNone/>
              <a:defRPr>
                <a:solidFill>
                  <a:schemeClr val="tx1">
                    <a:tint val="75000"/>
                  </a:schemeClr>
                </a:solidFill>
              </a:defRPr>
            </a:lvl7pPr>
            <a:lvl8pPr marL="7620472" indent="0" algn="ctr">
              <a:buNone/>
              <a:defRPr>
                <a:solidFill>
                  <a:schemeClr val="tx1">
                    <a:tint val="75000"/>
                  </a:schemeClr>
                </a:solidFill>
              </a:defRPr>
            </a:lvl8pPr>
            <a:lvl9pPr marL="8709111" indent="0" algn="ctr">
              <a:buNone/>
              <a:defRPr>
                <a:solidFill>
                  <a:schemeClr val="tx1">
                    <a:tint val="75000"/>
                  </a:schemeClr>
                </a:solidFill>
              </a:defRPr>
            </a:lvl9pPr>
          </a:lstStyle>
          <a:p>
            <a:r>
              <a:rPr lang="pl-PL" smtClean="0"/>
              <a:t>Kliknij, aby edytować styl wzorca podtytułu</a:t>
            </a:r>
            <a:endParaRPr lang="pl-PL" dirty="0"/>
          </a:p>
        </p:txBody>
      </p:sp>
      <p:sp>
        <p:nvSpPr>
          <p:cNvPr id="54" name="Symbol zastępczy stopki 4"/>
          <p:cNvSpPr>
            <a:spLocks noGrp="1"/>
          </p:cNvSpPr>
          <p:nvPr>
            <p:ph type="ftr" sz="quarter" idx="10"/>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zorzec 1">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9" name="Line 62"/>
          <p:cNvSpPr>
            <a:spLocks noChangeShapeType="1"/>
          </p:cNvSpPr>
          <p:nvPr userDrawn="1"/>
        </p:nvSpPr>
        <p:spPr bwMode="auto">
          <a:xfrm flipH="1">
            <a:off x="1301750" y="2146300"/>
            <a:ext cx="0" cy="1112838"/>
          </a:xfrm>
          <a:prstGeom prst="line">
            <a:avLst/>
          </a:prstGeom>
          <a:noFill/>
          <a:ln w="38100" cap="flat">
            <a:solidFill>
              <a:srgbClr val="323232"/>
            </a:solidFill>
            <a:prstDash val="solid"/>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 name="Tytuł 1"/>
          <p:cNvSpPr>
            <a:spLocks noGrp="1"/>
          </p:cNvSpPr>
          <p:nvPr>
            <p:ph type="title"/>
          </p:nvPr>
        </p:nvSpPr>
        <p:spPr>
          <a:xfrm>
            <a:off x="1220400" y="2026800"/>
            <a:ext cx="21947029" cy="864000"/>
          </a:xfrm>
        </p:spPr>
        <p:txBody>
          <a:bodyPr lIns="360000"/>
          <a:lstStyle>
            <a:lvl1pPr>
              <a:defRPr>
                <a:solidFill>
                  <a:srgbClr val="4D4D4D"/>
                </a:solidFill>
              </a:defRPr>
            </a:lvl1pPr>
          </a:lstStyle>
          <a:p>
            <a:r>
              <a:rPr lang="pl-PL" smtClean="0"/>
              <a:t>Kliknij, aby edytować styl</a:t>
            </a:r>
            <a:endParaRPr lang="pl-PL" dirty="0"/>
          </a:p>
        </p:txBody>
      </p:sp>
      <p:sp>
        <p:nvSpPr>
          <p:cNvPr id="11" name="Symbol zastępczy tekstu 3"/>
          <p:cNvSpPr>
            <a:spLocks noGrp="1"/>
          </p:cNvSpPr>
          <p:nvPr>
            <p:ph type="body" sz="half" idx="2"/>
          </p:nvPr>
        </p:nvSpPr>
        <p:spPr>
          <a:xfrm>
            <a:off x="1210780" y="2898354"/>
            <a:ext cx="21962440" cy="432048"/>
          </a:xfrm>
        </p:spPr>
        <p:txBody>
          <a:bodyPr lIns="360000" anchor="ctr">
            <a:normAutofit/>
          </a:bodyPr>
          <a:lstStyle>
            <a:lvl1pPr marL="0" indent="0">
              <a:buNone/>
              <a:defRPr sz="2400">
                <a:solidFill>
                  <a:srgbClr val="4D4D4D"/>
                </a:solidFill>
              </a:defRPr>
            </a:lvl1pPr>
            <a:lvl2pPr marL="1088639" indent="0">
              <a:buNone/>
              <a:defRPr sz="2900"/>
            </a:lvl2pPr>
            <a:lvl3pPr marL="2177278" indent="0">
              <a:buNone/>
              <a:defRPr sz="2400"/>
            </a:lvl3pPr>
            <a:lvl4pPr marL="3265917" indent="0">
              <a:buNone/>
              <a:defRPr sz="2100"/>
            </a:lvl4pPr>
            <a:lvl5pPr marL="4354556" indent="0">
              <a:buNone/>
              <a:defRPr sz="2100"/>
            </a:lvl5pPr>
            <a:lvl6pPr marL="5443195" indent="0">
              <a:buNone/>
              <a:defRPr sz="2100"/>
            </a:lvl6pPr>
            <a:lvl7pPr marL="6531834" indent="0">
              <a:buNone/>
              <a:defRPr sz="2100"/>
            </a:lvl7pPr>
            <a:lvl8pPr marL="7620472" indent="0">
              <a:buNone/>
              <a:defRPr sz="2100"/>
            </a:lvl8pPr>
            <a:lvl9pPr marL="8709111" indent="0">
              <a:buNone/>
              <a:defRPr sz="2100"/>
            </a:lvl9pPr>
          </a:lstStyle>
          <a:p>
            <a:pPr lvl="0"/>
            <a:r>
              <a:rPr lang="pl-PL" smtClean="0"/>
              <a:t>Kliknij, aby edytować style wzorca tekstu</a:t>
            </a:r>
          </a:p>
        </p:txBody>
      </p:sp>
      <p:sp>
        <p:nvSpPr>
          <p:cNvPr id="8" name="Symbol zastępczy obrazu 7"/>
          <p:cNvSpPr>
            <a:spLocks noGrp="1"/>
          </p:cNvSpPr>
          <p:nvPr>
            <p:ph type="pic" sz="quarter" idx="10"/>
          </p:nvPr>
        </p:nvSpPr>
        <p:spPr>
          <a:xfrm>
            <a:off x="1247578" y="3330402"/>
            <a:ext cx="21890432" cy="9720436"/>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13" name="Symbol zastępczy tekstu 9"/>
          <p:cNvSpPr>
            <a:spLocks noGrp="1"/>
          </p:cNvSpPr>
          <p:nvPr>
            <p:ph type="body" sz="quarter" idx="12"/>
          </p:nvPr>
        </p:nvSpPr>
        <p:spPr>
          <a:xfrm>
            <a:off x="16153234" y="11035258"/>
            <a:ext cx="6984775" cy="2015580"/>
          </a:xfrm>
        </p:spPr>
        <p:txBody>
          <a:bodyPr>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0" name="Symbol zastępczy tekstu 9"/>
          <p:cNvSpPr>
            <a:spLocks noGrp="1"/>
          </p:cNvSpPr>
          <p:nvPr>
            <p:ph type="body" sz="quarter" idx="11"/>
          </p:nvPr>
        </p:nvSpPr>
        <p:spPr>
          <a:xfrm>
            <a:off x="16152813" y="10529888"/>
            <a:ext cx="6985197" cy="577378"/>
          </a:xfrm>
        </p:spPr>
        <p:txBody>
          <a:bodyPr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6" name="Symbol zastępczy tekstu 9"/>
          <p:cNvSpPr>
            <a:spLocks noGrp="1"/>
          </p:cNvSpPr>
          <p:nvPr>
            <p:ph type="body" sz="quarter" idx="14"/>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2" name="Symbol zastępczy stopki 4"/>
          <p:cNvSpPr>
            <a:spLocks noGrp="1"/>
          </p:cNvSpPr>
          <p:nvPr>
            <p:ph type="ftr" sz="quarter" idx="15"/>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zorzec 2">
    <p:spTree>
      <p:nvGrpSpPr>
        <p:cNvPr id="1" name=""/>
        <p:cNvGrpSpPr/>
        <p:nvPr/>
      </p:nvGrpSpPr>
      <p:grpSpPr>
        <a:xfrm>
          <a:off x="0" y="0"/>
          <a:ext cx="0" cy="0"/>
          <a:chOff x="0" y="0"/>
          <a:chExt cx="0" cy="0"/>
        </a:xfrm>
      </p:grpSpPr>
      <p:sp>
        <p:nvSpPr>
          <p:cNvPr id="7" name="Line 62"/>
          <p:cNvSpPr>
            <a:spLocks noChangeShapeType="1"/>
          </p:cNvSpPr>
          <p:nvPr userDrawn="1"/>
        </p:nvSpPr>
        <p:spPr bwMode="auto">
          <a:xfrm flipH="1">
            <a:off x="1301750" y="2178050"/>
            <a:ext cx="0" cy="1112838"/>
          </a:xfrm>
          <a:prstGeom prst="line">
            <a:avLst/>
          </a:prstGeom>
          <a:noFill/>
          <a:ln w="38100" cap="flat">
            <a:solidFill>
              <a:srgbClr val="333333"/>
            </a:solidFill>
            <a:prstDash val="solid"/>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0" name="Symbol zastępczy tekstu 9"/>
          <p:cNvSpPr>
            <a:spLocks noGrp="1"/>
          </p:cNvSpPr>
          <p:nvPr>
            <p:ph type="body" sz="quarter" idx="12"/>
          </p:nvPr>
        </p:nvSpPr>
        <p:spPr>
          <a:xfrm>
            <a:off x="9888538" y="4410521"/>
            <a:ext cx="13321480" cy="8640317"/>
          </a:xfrm>
        </p:spPr>
        <p:txBody>
          <a:bodyPr/>
          <a:lstStyle>
            <a:lvl1pPr>
              <a:buNone/>
              <a:defRPr>
                <a:solidFill>
                  <a:srgbClr val="4D4D4D"/>
                </a:solidFill>
              </a:defRPr>
            </a:lvl1pPr>
            <a:lvl2pPr>
              <a:buNone/>
              <a:defRPr>
                <a:solidFill>
                  <a:srgbClr val="4D4D4D"/>
                </a:solidFill>
              </a:defRPr>
            </a:lvl2pPr>
            <a:lvl3pPr>
              <a:defRPr>
                <a:solidFill>
                  <a:srgbClr val="4D4D4D"/>
                </a:solidFill>
              </a:defRPr>
            </a:lvl3pPr>
            <a:lvl4pPr>
              <a:defRPr>
                <a:solidFill>
                  <a:srgbClr val="4D4D4D"/>
                </a:solidFill>
              </a:defRPr>
            </a:lvl4pPr>
            <a:lvl5pPr>
              <a:defRPr>
                <a:solidFill>
                  <a:srgbClr val="4D4D4D"/>
                </a:solidFill>
              </a:defRPr>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11" name="Symbol zastępczy tekstu 9"/>
          <p:cNvSpPr>
            <a:spLocks noGrp="1"/>
          </p:cNvSpPr>
          <p:nvPr>
            <p:ph type="body" sz="quarter" idx="13"/>
          </p:nvPr>
        </p:nvSpPr>
        <p:spPr>
          <a:xfrm>
            <a:off x="9888538" y="3330402"/>
            <a:ext cx="13321480" cy="1080120"/>
          </a:xfrm>
        </p:spPr>
        <p:txBody>
          <a:bodyPr anchor="ctr">
            <a:normAutofit/>
          </a:bodyPr>
          <a:lstStyle>
            <a:lvl1pPr marL="0" indent="0" algn="l">
              <a:spcBef>
                <a:spcPts val="0"/>
              </a:spcBef>
              <a:buNone/>
              <a:defRPr sz="42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5" name="Symbol zastępczy tekstu 9"/>
          <p:cNvSpPr>
            <a:spLocks noGrp="1"/>
          </p:cNvSpPr>
          <p:nvPr>
            <p:ph type="body" sz="quarter" idx="15"/>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3" name="Tytuł 1"/>
          <p:cNvSpPr>
            <a:spLocks noGrp="1"/>
          </p:cNvSpPr>
          <p:nvPr>
            <p:ph type="title"/>
          </p:nvPr>
        </p:nvSpPr>
        <p:spPr>
          <a:xfrm>
            <a:off x="1103562" y="2026800"/>
            <a:ext cx="14041560" cy="1447618"/>
          </a:xfrm>
          <a:solidFill>
            <a:srgbClr val="E1E3E9">
              <a:alpha val="57647"/>
            </a:srgbClr>
          </a:solidFill>
        </p:spPr>
        <p:txBody>
          <a:bodyPr lIns="468000" anchor="t"/>
          <a:lstStyle>
            <a:lvl1pPr>
              <a:defRPr>
                <a:solidFill>
                  <a:srgbClr val="4D4D4D"/>
                </a:solidFill>
              </a:defRPr>
            </a:lvl1pPr>
          </a:lstStyle>
          <a:p>
            <a:r>
              <a:rPr lang="pl-PL" smtClean="0"/>
              <a:t>Kliknij, aby edytować styl</a:t>
            </a:r>
            <a:endParaRPr lang="pl-PL" dirty="0"/>
          </a:p>
        </p:txBody>
      </p:sp>
      <p:sp>
        <p:nvSpPr>
          <p:cNvPr id="16" name="Symbol zastępczy tekstu 3"/>
          <p:cNvSpPr>
            <a:spLocks noGrp="1"/>
          </p:cNvSpPr>
          <p:nvPr>
            <p:ph type="body" sz="half" idx="2"/>
          </p:nvPr>
        </p:nvSpPr>
        <p:spPr>
          <a:xfrm>
            <a:off x="1103562" y="2970362"/>
            <a:ext cx="14041560" cy="504056"/>
          </a:xfrm>
        </p:spPr>
        <p:txBody>
          <a:bodyPr lIns="468000" tIns="0">
            <a:normAutofit/>
          </a:bodyPr>
          <a:lstStyle>
            <a:lvl1pPr marL="0" indent="0">
              <a:buNone/>
              <a:defRPr sz="2400">
                <a:solidFill>
                  <a:srgbClr val="4D4D4D"/>
                </a:solidFill>
              </a:defRPr>
            </a:lvl1pPr>
            <a:lvl2pPr marL="1088639" indent="0">
              <a:buNone/>
              <a:defRPr sz="2900"/>
            </a:lvl2pPr>
            <a:lvl3pPr marL="2177278" indent="0">
              <a:buNone/>
              <a:defRPr sz="2400"/>
            </a:lvl3pPr>
            <a:lvl4pPr marL="3265917" indent="0">
              <a:buNone/>
              <a:defRPr sz="2100"/>
            </a:lvl4pPr>
            <a:lvl5pPr marL="4354556" indent="0">
              <a:buNone/>
              <a:defRPr sz="2100"/>
            </a:lvl5pPr>
            <a:lvl6pPr marL="5443195" indent="0">
              <a:buNone/>
              <a:defRPr sz="2100"/>
            </a:lvl6pPr>
            <a:lvl7pPr marL="6531834" indent="0">
              <a:buNone/>
              <a:defRPr sz="2100"/>
            </a:lvl7pPr>
            <a:lvl8pPr marL="7620472" indent="0">
              <a:buNone/>
              <a:defRPr sz="2100"/>
            </a:lvl8pPr>
            <a:lvl9pPr marL="8709111" indent="0">
              <a:buNone/>
              <a:defRPr sz="2100"/>
            </a:lvl9pPr>
          </a:lstStyle>
          <a:p>
            <a:pPr lvl="0"/>
            <a:r>
              <a:rPr lang="pl-PL" smtClean="0"/>
              <a:t>Kliknij, aby edytować style wzorca tekstu</a:t>
            </a:r>
          </a:p>
        </p:txBody>
      </p:sp>
      <p:sp>
        <p:nvSpPr>
          <p:cNvPr id="8" name="Symbol zastępczy stopki 4"/>
          <p:cNvSpPr>
            <a:spLocks noGrp="1"/>
          </p:cNvSpPr>
          <p:nvPr>
            <p:ph type="ftr" sz="quarter" idx="16"/>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zorzec 3">
    <p:spTree>
      <p:nvGrpSpPr>
        <p:cNvPr id="1" name=""/>
        <p:cNvGrpSpPr/>
        <p:nvPr/>
      </p:nvGrpSpPr>
      <p:grpSpPr>
        <a:xfrm>
          <a:off x="0" y="0"/>
          <a:ext cx="0" cy="0"/>
          <a:chOff x="0" y="0"/>
          <a:chExt cx="0" cy="0"/>
        </a:xfrm>
      </p:grpSpPr>
      <p:sp>
        <p:nvSpPr>
          <p:cNvPr id="9" name="Symbol zastępczy obrazu 7"/>
          <p:cNvSpPr>
            <a:spLocks noGrp="1"/>
          </p:cNvSpPr>
          <p:nvPr>
            <p:ph type="pic" sz="quarter" idx="10"/>
          </p:nvPr>
        </p:nvSpPr>
        <p:spPr>
          <a:xfrm>
            <a:off x="455490" y="1818234"/>
            <a:ext cx="9433048" cy="9360941"/>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7" name="Symbol zastępczy tekstu 9"/>
          <p:cNvSpPr>
            <a:spLocks noGrp="1"/>
          </p:cNvSpPr>
          <p:nvPr>
            <p:ph type="body" sz="quarter" idx="12"/>
          </p:nvPr>
        </p:nvSpPr>
        <p:spPr>
          <a:xfrm>
            <a:off x="9888538" y="6497637"/>
            <a:ext cx="13321480" cy="6840537"/>
          </a:xfrm>
        </p:spPr>
        <p:txBody>
          <a:bodyPr/>
          <a:lstStyle>
            <a:lvl1pPr>
              <a:buNone/>
              <a:defRPr>
                <a:solidFill>
                  <a:srgbClr val="4D4D4D"/>
                </a:solidFill>
              </a:defRPr>
            </a:lvl1pPr>
            <a:lvl2pPr>
              <a:buNone/>
              <a:defRPr>
                <a:solidFill>
                  <a:srgbClr val="4D4D4D"/>
                </a:solidFill>
              </a:defRPr>
            </a:lvl2pPr>
            <a:lvl3pPr>
              <a:defRPr>
                <a:solidFill>
                  <a:srgbClr val="4D4D4D"/>
                </a:solidFill>
              </a:defRPr>
            </a:lvl3pPr>
            <a:lvl4pPr>
              <a:defRPr>
                <a:solidFill>
                  <a:srgbClr val="4D4D4D"/>
                </a:solidFill>
              </a:defRPr>
            </a:lvl4pPr>
            <a:lvl5pPr>
              <a:defRPr>
                <a:solidFill>
                  <a:srgbClr val="4D4D4D"/>
                </a:solidFill>
              </a:defRPr>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10" name="Symbol zastępczy tekstu 9"/>
          <p:cNvSpPr>
            <a:spLocks noGrp="1"/>
          </p:cNvSpPr>
          <p:nvPr>
            <p:ph type="body" sz="quarter" idx="13"/>
          </p:nvPr>
        </p:nvSpPr>
        <p:spPr>
          <a:xfrm>
            <a:off x="1247579" y="11684643"/>
            <a:ext cx="7344815" cy="1654871"/>
          </a:xfrm>
        </p:spPr>
        <p:txBody>
          <a:bodyPr>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1" name="Symbol zastępczy tekstu 9"/>
          <p:cNvSpPr>
            <a:spLocks noGrp="1"/>
          </p:cNvSpPr>
          <p:nvPr>
            <p:ph type="body" sz="quarter" idx="14"/>
          </p:nvPr>
        </p:nvSpPr>
        <p:spPr>
          <a:xfrm>
            <a:off x="1247157" y="11179274"/>
            <a:ext cx="7345237" cy="504056"/>
          </a:xfrm>
        </p:spPr>
        <p:txBody>
          <a:bodyPr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2" name="Symbol zastępczy tekstu 9"/>
          <p:cNvSpPr>
            <a:spLocks noGrp="1"/>
          </p:cNvSpPr>
          <p:nvPr>
            <p:ph type="body" sz="quarter" idx="16"/>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8" name="Symbol zastępczy stopki 4"/>
          <p:cNvSpPr>
            <a:spLocks noGrp="1"/>
          </p:cNvSpPr>
          <p:nvPr>
            <p:ph type="ftr" sz="quarter" idx="17"/>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wzorzec 4">
    <p:spTree>
      <p:nvGrpSpPr>
        <p:cNvPr id="1" name=""/>
        <p:cNvGrpSpPr/>
        <p:nvPr/>
      </p:nvGrpSpPr>
      <p:grpSpPr>
        <a:xfrm>
          <a:off x="0" y="0"/>
          <a:ext cx="0" cy="0"/>
          <a:chOff x="0" y="0"/>
          <a:chExt cx="0" cy="0"/>
        </a:xfrm>
      </p:grpSpPr>
      <p:sp>
        <p:nvSpPr>
          <p:cNvPr id="8" name="Symbol zastępczy obrazu 7"/>
          <p:cNvSpPr>
            <a:spLocks noGrp="1"/>
          </p:cNvSpPr>
          <p:nvPr>
            <p:ph type="pic" sz="quarter" idx="15"/>
          </p:nvPr>
        </p:nvSpPr>
        <p:spPr>
          <a:xfrm>
            <a:off x="1246188" y="7578080"/>
            <a:ext cx="7922270" cy="5689426"/>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7" name="Symbol zastępczy tekstu 9"/>
          <p:cNvSpPr>
            <a:spLocks noGrp="1"/>
          </p:cNvSpPr>
          <p:nvPr>
            <p:ph type="body" sz="quarter" idx="12"/>
          </p:nvPr>
        </p:nvSpPr>
        <p:spPr>
          <a:xfrm>
            <a:off x="9888960" y="4914578"/>
            <a:ext cx="13321480" cy="4320480"/>
          </a:xfrm>
        </p:spPr>
        <p:txBody>
          <a:bodyPr/>
          <a:lstStyle>
            <a:lvl1pPr>
              <a:buNone/>
              <a:defRPr>
                <a:solidFill>
                  <a:srgbClr val="4D4D4D"/>
                </a:solidFill>
              </a:defRPr>
            </a:lvl1pPr>
            <a:lvl2pPr>
              <a:buNone/>
              <a:defRPr>
                <a:solidFill>
                  <a:srgbClr val="4D4D4D"/>
                </a:solidFill>
              </a:defRPr>
            </a:lvl2pPr>
            <a:lvl3pPr>
              <a:defRPr>
                <a:solidFill>
                  <a:srgbClr val="4D4D4D"/>
                </a:solidFill>
              </a:defRPr>
            </a:lvl3pPr>
            <a:lvl4pPr>
              <a:defRPr>
                <a:solidFill>
                  <a:srgbClr val="4D4D4D"/>
                </a:solidFill>
              </a:defRPr>
            </a:lvl4pPr>
            <a:lvl5pPr>
              <a:defRPr>
                <a:solidFill>
                  <a:srgbClr val="4D4D4D"/>
                </a:solidFill>
              </a:defRPr>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12" name="Symbol zastępczy obrazu 7"/>
          <p:cNvSpPr>
            <a:spLocks noGrp="1"/>
          </p:cNvSpPr>
          <p:nvPr>
            <p:ph type="pic" sz="quarter" idx="16"/>
          </p:nvPr>
        </p:nvSpPr>
        <p:spPr>
          <a:xfrm>
            <a:off x="1246188" y="1889448"/>
            <a:ext cx="7922270" cy="5689426"/>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13" name="Symbol zastępczy tekstu 9"/>
          <p:cNvSpPr>
            <a:spLocks noGrp="1"/>
          </p:cNvSpPr>
          <p:nvPr>
            <p:ph type="body" sz="quarter" idx="17"/>
          </p:nvPr>
        </p:nvSpPr>
        <p:spPr>
          <a:xfrm>
            <a:off x="9888960" y="4194498"/>
            <a:ext cx="13321480" cy="720080"/>
          </a:xfrm>
        </p:spPr>
        <p:txBody>
          <a:bodyPr anchor="ctr">
            <a:normAutofit/>
          </a:bodyPr>
          <a:lstStyle>
            <a:lvl1pPr marL="0" indent="0" algn="l">
              <a:spcBef>
                <a:spcPts val="0"/>
              </a:spcBef>
              <a:buNone/>
              <a:defRPr sz="42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6" name="Symbol zastępczy tekstu 9"/>
          <p:cNvSpPr>
            <a:spLocks noGrp="1"/>
          </p:cNvSpPr>
          <p:nvPr>
            <p:ph type="body" sz="quarter" idx="20"/>
          </p:nvPr>
        </p:nvSpPr>
        <p:spPr>
          <a:xfrm>
            <a:off x="9888538" y="12187386"/>
            <a:ext cx="13320712" cy="1079476"/>
          </a:xfrm>
        </p:spPr>
        <p:txBody>
          <a:bodyPr>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7" name="Symbol zastępczy tekstu 9"/>
          <p:cNvSpPr>
            <a:spLocks noGrp="1"/>
          </p:cNvSpPr>
          <p:nvPr>
            <p:ph type="body" sz="quarter" idx="21"/>
          </p:nvPr>
        </p:nvSpPr>
        <p:spPr>
          <a:xfrm>
            <a:off x="9889110" y="11682686"/>
            <a:ext cx="13320140" cy="576708"/>
          </a:xfrm>
        </p:spPr>
        <p:txBody>
          <a:bodyPr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0" name="Symbol zastępczy tekstu 9"/>
          <p:cNvSpPr>
            <a:spLocks noGrp="1"/>
          </p:cNvSpPr>
          <p:nvPr>
            <p:ph type="body" sz="quarter" idx="22"/>
          </p:nvPr>
        </p:nvSpPr>
        <p:spPr>
          <a:xfrm>
            <a:off x="9888538" y="10243170"/>
            <a:ext cx="13320712" cy="1079476"/>
          </a:xfrm>
        </p:spPr>
        <p:txBody>
          <a:bodyPr>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1" name="Symbol zastępczy tekstu 9"/>
          <p:cNvSpPr>
            <a:spLocks noGrp="1"/>
          </p:cNvSpPr>
          <p:nvPr>
            <p:ph type="body" sz="quarter" idx="23"/>
          </p:nvPr>
        </p:nvSpPr>
        <p:spPr>
          <a:xfrm>
            <a:off x="9889110" y="9738470"/>
            <a:ext cx="13320140" cy="576708"/>
          </a:xfrm>
        </p:spPr>
        <p:txBody>
          <a:bodyPr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4" name="Symbol zastępczy tekstu 9"/>
          <p:cNvSpPr>
            <a:spLocks noGrp="1"/>
          </p:cNvSpPr>
          <p:nvPr>
            <p:ph type="body" sz="quarter" idx="14"/>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1" name="Symbol zastępczy stopki 4"/>
          <p:cNvSpPr>
            <a:spLocks noGrp="1"/>
          </p:cNvSpPr>
          <p:nvPr>
            <p:ph type="ftr" sz="quarter" idx="24"/>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wzorzec 5">
    <p:spTree>
      <p:nvGrpSpPr>
        <p:cNvPr id="1" name=""/>
        <p:cNvGrpSpPr/>
        <p:nvPr/>
      </p:nvGrpSpPr>
      <p:grpSpPr>
        <a:xfrm>
          <a:off x="0" y="0"/>
          <a:ext cx="0" cy="0"/>
          <a:chOff x="0" y="0"/>
          <a:chExt cx="0" cy="0"/>
        </a:xfrm>
      </p:grpSpPr>
      <p:sp>
        <p:nvSpPr>
          <p:cNvPr id="12" name="Symbol zastępczy obrazu 7"/>
          <p:cNvSpPr>
            <a:spLocks noGrp="1"/>
          </p:cNvSpPr>
          <p:nvPr>
            <p:ph type="pic" sz="quarter" idx="16"/>
          </p:nvPr>
        </p:nvSpPr>
        <p:spPr>
          <a:xfrm>
            <a:off x="4125268" y="1889125"/>
            <a:ext cx="7922270" cy="3960813"/>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16" name="Symbol zastępczy tekstu 9"/>
          <p:cNvSpPr>
            <a:spLocks noGrp="1"/>
          </p:cNvSpPr>
          <p:nvPr>
            <p:ph type="body" sz="quarter" idx="20"/>
          </p:nvPr>
        </p:nvSpPr>
        <p:spPr>
          <a:xfrm>
            <a:off x="12336463" y="12187386"/>
            <a:ext cx="7921227" cy="1079476"/>
          </a:xfrm>
        </p:spPr>
        <p:txBody>
          <a:bodyPr lIns="0" rIns="0">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7" name="Symbol zastępczy tekstu 9"/>
          <p:cNvSpPr>
            <a:spLocks noGrp="1"/>
          </p:cNvSpPr>
          <p:nvPr>
            <p:ph type="body" sz="quarter" idx="21"/>
          </p:nvPr>
        </p:nvSpPr>
        <p:spPr>
          <a:xfrm>
            <a:off x="12336463" y="11611322"/>
            <a:ext cx="7921227" cy="648072"/>
          </a:xfrm>
        </p:spPr>
        <p:txBody>
          <a:bodyPr lIns="0" tIns="0" rIns="0"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1" name="Symbol zastępczy obrazu 7"/>
          <p:cNvSpPr>
            <a:spLocks noGrp="1"/>
          </p:cNvSpPr>
          <p:nvPr>
            <p:ph type="pic" sz="quarter" idx="22"/>
          </p:nvPr>
        </p:nvSpPr>
        <p:spPr>
          <a:xfrm>
            <a:off x="12336463" y="1889125"/>
            <a:ext cx="7922270" cy="3960813"/>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18" name="Symbol zastępczy obrazu 7"/>
          <p:cNvSpPr>
            <a:spLocks noGrp="1"/>
          </p:cNvSpPr>
          <p:nvPr>
            <p:ph type="pic" sz="quarter" idx="23"/>
          </p:nvPr>
        </p:nvSpPr>
        <p:spPr>
          <a:xfrm>
            <a:off x="4125268" y="7578725"/>
            <a:ext cx="7922270" cy="3960813"/>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19" name="Symbol zastępczy obrazu 7"/>
          <p:cNvSpPr>
            <a:spLocks noGrp="1"/>
          </p:cNvSpPr>
          <p:nvPr>
            <p:ph type="pic" sz="quarter" idx="24"/>
          </p:nvPr>
        </p:nvSpPr>
        <p:spPr>
          <a:xfrm>
            <a:off x="12336463" y="7578725"/>
            <a:ext cx="7922270" cy="3960813"/>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20" name="Symbol zastępczy tekstu 9"/>
          <p:cNvSpPr>
            <a:spLocks noGrp="1"/>
          </p:cNvSpPr>
          <p:nvPr>
            <p:ph type="body" sz="quarter" idx="25"/>
          </p:nvPr>
        </p:nvSpPr>
        <p:spPr>
          <a:xfrm>
            <a:off x="4055890" y="12259394"/>
            <a:ext cx="7921227" cy="1079476"/>
          </a:xfrm>
        </p:spPr>
        <p:txBody>
          <a:bodyPr lIns="0" rIns="0">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1" name="Symbol zastępczy tekstu 9"/>
          <p:cNvSpPr>
            <a:spLocks noGrp="1"/>
          </p:cNvSpPr>
          <p:nvPr>
            <p:ph type="body" sz="quarter" idx="26"/>
          </p:nvPr>
        </p:nvSpPr>
        <p:spPr>
          <a:xfrm>
            <a:off x="4055890" y="11683330"/>
            <a:ext cx="7921227" cy="648072"/>
          </a:xfrm>
        </p:spPr>
        <p:txBody>
          <a:bodyPr lIns="0" tIns="0" rIns="0"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2" name="Symbol zastępczy tekstu 9"/>
          <p:cNvSpPr>
            <a:spLocks noGrp="1"/>
          </p:cNvSpPr>
          <p:nvPr>
            <p:ph type="body" sz="quarter" idx="27"/>
          </p:nvPr>
        </p:nvSpPr>
        <p:spPr>
          <a:xfrm>
            <a:off x="4127551" y="6499249"/>
            <a:ext cx="7921227" cy="1079476"/>
          </a:xfrm>
        </p:spPr>
        <p:txBody>
          <a:bodyPr lIns="0" tIns="0" rIns="0" bIns="108000">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3" name="Symbol zastępczy tekstu 9"/>
          <p:cNvSpPr>
            <a:spLocks noGrp="1"/>
          </p:cNvSpPr>
          <p:nvPr>
            <p:ph type="body" sz="quarter" idx="28"/>
          </p:nvPr>
        </p:nvSpPr>
        <p:spPr>
          <a:xfrm>
            <a:off x="4127551" y="5923185"/>
            <a:ext cx="7921227" cy="648072"/>
          </a:xfrm>
        </p:spPr>
        <p:txBody>
          <a:bodyPr lIns="0" rIns="0"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4" name="Symbol zastępczy tekstu 9"/>
          <p:cNvSpPr>
            <a:spLocks noGrp="1"/>
          </p:cNvSpPr>
          <p:nvPr>
            <p:ph type="body" sz="quarter" idx="29"/>
          </p:nvPr>
        </p:nvSpPr>
        <p:spPr>
          <a:xfrm>
            <a:off x="12336810" y="6426746"/>
            <a:ext cx="7921227" cy="1079476"/>
          </a:xfrm>
        </p:spPr>
        <p:txBody>
          <a:bodyPr lIns="0" tIns="0" rIns="0">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5" name="Symbol zastępczy tekstu 9"/>
          <p:cNvSpPr>
            <a:spLocks noGrp="1"/>
          </p:cNvSpPr>
          <p:nvPr>
            <p:ph type="body" sz="quarter" idx="30"/>
          </p:nvPr>
        </p:nvSpPr>
        <p:spPr>
          <a:xfrm>
            <a:off x="12336810" y="5850682"/>
            <a:ext cx="7921227" cy="648072"/>
          </a:xfrm>
        </p:spPr>
        <p:txBody>
          <a:bodyPr lIns="0" rIns="0"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26" name="Symbol zastępczy tekstu 9"/>
          <p:cNvSpPr>
            <a:spLocks noGrp="1"/>
          </p:cNvSpPr>
          <p:nvPr>
            <p:ph type="body" sz="quarter" idx="14"/>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5" name="Symbol zastępczy stopki 4"/>
          <p:cNvSpPr>
            <a:spLocks noGrp="1"/>
          </p:cNvSpPr>
          <p:nvPr>
            <p:ph type="ftr" sz="quarter" idx="31"/>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wzorzec 6">
    <p:spTree>
      <p:nvGrpSpPr>
        <p:cNvPr id="1" name=""/>
        <p:cNvGrpSpPr/>
        <p:nvPr/>
      </p:nvGrpSpPr>
      <p:grpSpPr>
        <a:xfrm>
          <a:off x="0" y="0"/>
          <a:ext cx="0" cy="0"/>
          <a:chOff x="0" y="0"/>
          <a:chExt cx="0" cy="0"/>
        </a:xfrm>
      </p:grpSpPr>
      <p:sp>
        <p:nvSpPr>
          <p:cNvPr id="6" name="Line 62"/>
          <p:cNvSpPr>
            <a:spLocks noChangeShapeType="1"/>
          </p:cNvSpPr>
          <p:nvPr userDrawn="1"/>
        </p:nvSpPr>
        <p:spPr bwMode="auto">
          <a:xfrm flipH="1">
            <a:off x="1301750" y="2146300"/>
            <a:ext cx="0" cy="1112838"/>
          </a:xfrm>
          <a:prstGeom prst="line">
            <a:avLst/>
          </a:prstGeom>
          <a:noFill/>
          <a:ln w="38100" cap="flat">
            <a:solidFill>
              <a:srgbClr val="CCCCCC"/>
            </a:solidFill>
            <a:prstDash val="solid"/>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7" name="Line 62"/>
          <p:cNvSpPr>
            <a:spLocks noChangeShapeType="1"/>
          </p:cNvSpPr>
          <p:nvPr userDrawn="1"/>
        </p:nvSpPr>
        <p:spPr bwMode="auto">
          <a:xfrm flipH="1">
            <a:off x="1301750" y="2178050"/>
            <a:ext cx="0" cy="1112838"/>
          </a:xfrm>
          <a:prstGeom prst="line">
            <a:avLst/>
          </a:prstGeom>
          <a:noFill/>
          <a:ln w="38100" cap="flat">
            <a:solidFill>
              <a:srgbClr val="CCCCCC"/>
            </a:solidFill>
            <a:prstDash val="solid"/>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2" name="Symbol zastępczy obrazu 7"/>
          <p:cNvSpPr>
            <a:spLocks noGrp="1"/>
          </p:cNvSpPr>
          <p:nvPr>
            <p:ph type="pic" sz="quarter" idx="16"/>
          </p:nvPr>
        </p:nvSpPr>
        <p:spPr>
          <a:xfrm>
            <a:off x="0" y="1458194"/>
            <a:ext cx="24385588" cy="12259394"/>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11" name="Tytuł 1"/>
          <p:cNvSpPr>
            <a:spLocks noGrp="1"/>
          </p:cNvSpPr>
          <p:nvPr>
            <p:ph type="title"/>
          </p:nvPr>
        </p:nvSpPr>
        <p:spPr>
          <a:xfrm>
            <a:off x="1103562" y="2026800"/>
            <a:ext cx="14041560" cy="1447618"/>
          </a:xfrm>
          <a:solidFill>
            <a:srgbClr val="010306">
              <a:alpha val="58039"/>
            </a:srgbClr>
          </a:solidFill>
        </p:spPr>
        <p:txBody>
          <a:bodyPr lIns="468000" anchor="t"/>
          <a:lstStyle>
            <a:lvl1pPr>
              <a:defRPr>
                <a:solidFill>
                  <a:srgbClr val="CCCCCC"/>
                </a:solidFill>
              </a:defRPr>
            </a:lvl1pPr>
          </a:lstStyle>
          <a:p>
            <a:r>
              <a:rPr lang="pl-PL" smtClean="0"/>
              <a:t>Kliknij, aby edytować styl</a:t>
            </a:r>
            <a:endParaRPr lang="pl-PL" dirty="0"/>
          </a:p>
        </p:txBody>
      </p:sp>
      <p:sp>
        <p:nvSpPr>
          <p:cNvPr id="15" name="Symbol zastępczy tekstu 9"/>
          <p:cNvSpPr>
            <a:spLocks noGrp="1"/>
          </p:cNvSpPr>
          <p:nvPr>
            <p:ph type="body" sz="quarter" idx="14"/>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8" name="Symbol zastępczy tekstu 3"/>
          <p:cNvSpPr>
            <a:spLocks noGrp="1"/>
          </p:cNvSpPr>
          <p:nvPr>
            <p:ph type="body" sz="half" idx="2"/>
          </p:nvPr>
        </p:nvSpPr>
        <p:spPr>
          <a:xfrm>
            <a:off x="1103562" y="2970362"/>
            <a:ext cx="14041560" cy="504056"/>
          </a:xfrm>
        </p:spPr>
        <p:txBody>
          <a:bodyPr lIns="468000" tIns="0">
            <a:normAutofit/>
          </a:bodyPr>
          <a:lstStyle>
            <a:lvl1pPr marL="0" indent="0">
              <a:buNone/>
              <a:defRPr sz="2400">
                <a:solidFill>
                  <a:srgbClr val="CCCCCC"/>
                </a:solidFill>
              </a:defRPr>
            </a:lvl1pPr>
            <a:lvl2pPr marL="1088639" indent="0">
              <a:buNone/>
              <a:defRPr sz="2900"/>
            </a:lvl2pPr>
            <a:lvl3pPr marL="2177278" indent="0">
              <a:buNone/>
              <a:defRPr sz="2400"/>
            </a:lvl3pPr>
            <a:lvl4pPr marL="3265917" indent="0">
              <a:buNone/>
              <a:defRPr sz="2100"/>
            </a:lvl4pPr>
            <a:lvl5pPr marL="4354556" indent="0">
              <a:buNone/>
              <a:defRPr sz="2100"/>
            </a:lvl5pPr>
            <a:lvl6pPr marL="5443195" indent="0">
              <a:buNone/>
              <a:defRPr sz="2100"/>
            </a:lvl6pPr>
            <a:lvl7pPr marL="6531834" indent="0">
              <a:buNone/>
              <a:defRPr sz="2100"/>
            </a:lvl7pPr>
            <a:lvl8pPr marL="7620472" indent="0">
              <a:buNone/>
              <a:defRPr sz="2100"/>
            </a:lvl8pPr>
            <a:lvl9pPr marL="8709111" indent="0">
              <a:buNone/>
              <a:defRPr sz="2100"/>
            </a:lvl9pPr>
          </a:lstStyle>
          <a:p>
            <a:pPr lvl="0"/>
            <a:r>
              <a:rPr lang="pl-PL" smtClean="0"/>
              <a:t>Kliknij, aby edytować style wzorca tekstu</a:t>
            </a:r>
          </a:p>
        </p:txBody>
      </p:sp>
      <p:sp>
        <p:nvSpPr>
          <p:cNvPr id="9" name="Symbol zastępczy stopki 4"/>
          <p:cNvSpPr>
            <a:spLocks noGrp="1"/>
          </p:cNvSpPr>
          <p:nvPr>
            <p:ph type="ftr" sz="quarter" idx="17"/>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zorzec 7">
    <p:spTree>
      <p:nvGrpSpPr>
        <p:cNvPr id="1" name=""/>
        <p:cNvGrpSpPr/>
        <p:nvPr/>
      </p:nvGrpSpPr>
      <p:grpSpPr>
        <a:xfrm>
          <a:off x="0" y="0"/>
          <a:ext cx="0" cy="0"/>
          <a:chOff x="0" y="0"/>
          <a:chExt cx="0" cy="0"/>
        </a:xfrm>
      </p:grpSpPr>
      <p:sp>
        <p:nvSpPr>
          <p:cNvPr id="12" name="Symbol zastępczy obrazu 7"/>
          <p:cNvSpPr>
            <a:spLocks noGrp="1"/>
          </p:cNvSpPr>
          <p:nvPr>
            <p:ph type="pic" sz="quarter" idx="16"/>
          </p:nvPr>
        </p:nvSpPr>
        <p:spPr>
          <a:xfrm>
            <a:off x="0" y="1458194"/>
            <a:ext cx="24385588" cy="12259394"/>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8" name="Symbol zastępczy tekstu 9"/>
          <p:cNvSpPr>
            <a:spLocks noGrp="1"/>
          </p:cNvSpPr>
          <p:nvPr>
            <p:ph type="body" sz="quarter" idx="14"/>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9" name="Symbol zastępczy tekstu 9"/>
          <p:cNvSpPr>
            <a:spLocks noGrp="1"/>
          </p:cNvSpPr>
          <p:nvPr>
            <p:ph type="body" sz="quarter" idx="26"/>
          </p:nvPr>
        </p:nvSpPr>
        <p:spPr>
          <a:xfrm>
            <a:off x="16153234" y="2394298"/>
            <a:ext cx="7560840" cy="1944216"/>
          </a:xfrm>
          <a:solidFill>
            <a:srgbClr val="010306">
              <a:alpha val="57647"/>
            </a:srgbClr>
          </a:solidFill>
        </p:spPr>
        <p:txBody>
          <a:bodyPr lIns="108000" tIns="108000" rIns="108000">
            <a:normAutofit/>
          </a:bodyPr>
          <a:lstStyle>
            <a:lvl1pPr marL="0" indent="0" algn="l">
              <a:spcBef>
                <a:spcPts val="0"/>
              </a:spcBef>
              <a:buNone/>
              <a:defRPr sz="2500" b="1" baseline="0">
                <a:solidFill>
                  <a:srgbClr val="E1E3E9"/>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1" name="Symbol zastępczy tekstu 9"/>
          <p:cNvSpPr>
            <a:spLocks noGrp="1"/>
          </p:cNvSpPr>
          <p:nvPr>
            <p:ph type="body" sz="quarter" idx="25"/>
          </p:nvPr>
        </p:nvSpPr>
        <p:spPr>
          <a:xfrm>
            <a:off x="16153234" y="3114378"/>
            <a:ext cx="7560841" cy="1224136"/>
          </a:xfrm>
          <a:noFill/>
        </p:spPr>
        <p:txBody>
          <a:bodyPr lIns="180000" tIns="0" rIns="180000" bIns="180000">
            <a:normAutofit/>
          </a:bodyPr>
          <a:lstStyle>
            <a:lvl1pPr marL="0" indent="0" algn="l">
              <a:spcBef>
                <a:spcPts val="0"/>
              </a:spcBef>
              <a:buNone/>
              <a:defRPr sz="25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6" name="Symbol zastępczy stopki 4"/>
          <p:cNvSpPr>
            <a:spLocks noGrp="1"/>
          </p:cNvSpPr>
          <p:nvPr>
            <p:ph type="ftr" sz="quarter" idx="27"/>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zorzec 8">
    <p:spTree>
      <p:nvGrpSpPr>
        <p:cNvPr id="1" name=""/>
        <p:cNvGrpSpPr/>
        <p:nvPr/>
      </p:nvGrpSpPr>
      <p:grpSpPr>
        <a:xfrm>
          <a:off x="0" y="0"/>
          <a:ext cx="0" cy="0"/>
          <a:chOff x="0" y="0"/>
          <a:chExt cx="0" cy="0"/>
        </a:xfrm>
      </p:grpSpPr>
      <p:sp>
        <p:nvSpPr>
          <p:cNvPr id="6" name="Line 62"/>
          <p:cNvSpPr>
            <a:spLocks noChangeShapeType="1"/>
          </p:cNvSpPr>
          <p:nvPr userDrawn="1"/>
        </p:nvSpPr>
        <p:spPr bwMode="auto">
          <a:xfrm flipH="1">
            <a:off x="1301750" y="2178050"/>
            <a:ext cx="0" cy="1112838"/>
          </a:xfrm>
          <a:prstGeom prst="line">
            <a:avLst/>
          </a:prstGeom>
          <a:noFill/>
          <a:ln w="38100" cap="flat">
            <a:solidFill>
              <a:srgbClr val="333333"/>
            </a:solidFill>
            <a:prstDash val="solid"/>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2" name="Symbol zastępczy obrazu 7"/>
          <p:cNvSpPr>
            <a:spLocks noGrp="1"/>
          </p:cNvSpPr>
          <p:nvPr>
            <p:ph type="pic" sz="quarter" idx="16"/>
          </p:nvPr>
        </p:nvSpPr>
        <p:spPr>
          <a:xfrm>
            <a:off x="0" y="1458194"/>
            <a:ext cx="24385588" cy="12259394"/>
          </a:xfrm>
        </p:spPr>
        <p:txBody>
          <a:bodyPr rtlCol="0">
            <a:normAutofit/>
          </a:bodyPr>
          <a:lstStyle>
            <a:lvl1pPr algn="ctr">
              <a:buNone/>
              <a:defRPr/>
            </a:lvl1pPr>
          </a:lstStyle>
          <a:p>
            <a:pPr lvl="0"/>
            <a:r>
              <a:rPr lang="pl-PL" noProof="0" smtClean="0"/>
              <a:t>Kliknij ikonę, aby dodać obraz</a:t>
            </a:r>
            <a:endParaRPr lang="pl-PL" noProof="0" dirty="0"/>
          </a:p>
        </p:txBody>
      </p:sp>
      <p:sp>
        <p:nvSpPr>
          <p:cNvPr id="14" name="Symbol zastępczy tekstu 9"/>
          <p:cNvSpPr>
            <a:spLocks noGrp="1"/>
          </p:cNvSpPr>
          <p:nvPr>
            <p:ph type="body" sz="quarter" idx="14"/>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7" name="Tytuł 1"/>
          <p:cNvSpPr>
            <a:spLocks noGrp="1"/>
          </p:cNvSpPr>
          <p:nvPr>
            <p:ph type="title"/>
          </p:nvPr>
        </p:nvSpPr>
        <p:spPr>
          <a:xfrm>
            <a:off x="1103562" y="2026800"/>
            <a:ext cx="14041560" cy="1447618"/>
          </a:xfrm>
          <a:solidFill>
            <a:srgbClr val="E1E3E9">
              <a:alpha val="57647"/>
            </a:srgbClr>
          </a:solidFill>
        </p:spPr>
        <p:txBody>
          <a:bodyPr lIns="468000" anchor="t"/>
          <a:lstStyle>
            <a:lvl1pPr>
              <a:defRPr>
                <a:solidFill>
                  <a:srgbClr val="4D4D4D"/>
                </a:solidFill>
              </a:defRPr>
            </a:lvl1pPr>
          </a:lstStyle>
          <a:p>
            <a:r>
              <a:rPr lang="pl-PL" smtClean="0"/>
              <a:t>Kliknij, aby edytować styl</a:t>
            </a:r>
            <a:endParaRPr lang="pl-PL" dirty="0"/>
          </a:p>
        </p:txBody>
      </p:sp>
      <p:sp>
        <p:nvSpPr>
          <p:cNvPr id="18" name="Symbol zastępczy tekstu 3"/>
          <p:cNvSpPr>
            <a:spLocks noGrp="1"/>
          </p:cNvSpPr>
          <p:nvPr>
            <p:ph type="body" sz="half" idx="2"/>
          </p:nvPr>
        </p:nvSpPr>
        <p:spPr>
          <a:xfrm>
            <a:off x="1103562" y="2970362"/>
            <a:ext cx="14041560" cy="504056"/>
          </a:xfrm>
        </p:spPr>
        <p:txBody>
          <a:bodyPr lIns="468000" tIns="0">
            <a:normAutofit/>
          </a:bodyPr>
          <a:lstStyle>
            <a:lvl1pPr marL="0" indent="0">
              <a:buNone/>
              <a:defRPr sz="2400">
                <a:solidFill>
                  <a:srgbClr val="4D4D4D"/>
                </a:solidFill>
              </a:defRPr>
            </a:lvl1pPr>
            <a:lvl2pPr marL="1088639" indent="0">
              <a:buNone/>
              <a:defRPr sz="2900"/>
            </a:lvl2pPr>
            <a:lvl3pPr marL="2177278" indent="0">
              <a:buNone/>
              <a:defRPr sz="2400"/>
            </a:lvl3pPr>
            <a:lvl4pPr marL="3265917" indent="0">
              <a:buNone/>
              <a:defRPr sz="2100"/>
            </a:lvl4pPr>
            <a:lvl5pPr marL="4354556" indent="0">
              <a:buNone/>
              <a:defRPr sz="2100"/>
            </a:lvl5pPr>
            <a:lvl6pPr marL="5443195" indent="0">
              <a:buNone/>
              <a:defRPr sz="2100"/>
            </a:lvl6pPr>
            <a:lvl7pPr marL="6531834" indent="0">
              <a:buNone/>
              <a:defRPr sz="2100"/>
            </a:lvl7pPr>
            <a:lvl8pPr marL="7620472" indent="0">
              <a:buNone/>
              <a:defRPr sz="2100"/>
            </a:lvl8pPr>
            <a:lvl9pPr marL="8709111" indent="0">
              <a:buNone/>
              <a:defRPr sz="2100"/>
            </a:lvl9pPr>
          </a:lstStyle>
          <a:p>
            <a:pPr lvl="0"/>
            <a:r>
              <a:rPr lang="pl-PL" smtClean="0"/>
              <a:t>Kliknij, aby edytować style wzorca tekstu</a:t>
            </a:r>
          </a:p>
        </p:txBody>
      </p:sp>
      <p:sp>
        <p:nvSpPr>
          <p:cNvPr id="7" name="Symbol zastępczy stopki 4"/>
          <p:cNvSpPr>
            <a:spLocks noGrp="1"/>
          </p:cNvSpPr>
          <p:nvPr>
            <p:ph type="ftr" sz="quarter" idx="17"/>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zorzec 9">
    <p:spTree>
      <p:nvGrpSpPr>
        <p:cNvPr id="1" name=""/>
        <p:cNvGrpSpPr/>
        <p:nvPr/>
      </p:nvGrpSpPr>
      <p:grpSpPr>
        <a:xfrm>
          <a:off x="0" y="0"/>
          <a:ext cx="0" cy="0"/>
          <a:chOff x="0" y="0"/>
          <a:chExt cx="0" cy="0"/>
        </a:xfrm>
      </p:grpSpPr>
      <p:sp>
        <p:nvSpPr>
          <p:cNvPr id="8" name="Symbol zastępczy obrazu 7"/>
          <p:cNvSpPr>
            <a:spLocks noGrp="1"/>
          </p:cNvSpPr>
          <p:nvPr>
            <p:ph type="pic" sz="quarter" idx="10"/>
          </p:nvPr>
        </p:nvSpPr>
        <p:spPr>
          <a:xfrm>
            <a:off x="4775200" y="1889126"/>
            <a:ext cx="14833600" cy="9721850"/>
          </a:xfrm>
        </p:spPr>
        <p:txBody>
          <a:bodyPr rtlCol="0">
            <a:normAutofit/>
          </a:bodyPr>
          <a:lstStyle>
            <a:lvl1pPr algn="ctr">
              <a:buNone/>
              <a:defRPr baseline="0"/>
            </a:lvl1pPr>
          </a:lstStyle>
          <a:p>
            <a:pPr lvl="0"/>
            <a:r>
              <a:rPr lang="pl-PL" noProof="0" smtClean="0"/>
              <a:t>Kliknij ikonę, aby dodać obraz</a:t>
            </a:r>
            <a:endParaRPr lang="pl-PL" noProof="0" dirty="0" smtClean="0"/>
          </a:p>
        </p:txBody>
      </p:sp>
      <p:sp>
        <p:nvSpPr>
          <p:cNvPr id="13" name="Symbol zastępczy tekstu 9"/>
          <p:cNvSpPr>
            <a:spLocks noGrp="1"/>
          </p:cNvSpPr>
          <p:nvPr>
            <p:ph type="body" sz="quarter" idx="12"/>
          </p:nvPr>
        </p:nvSpPr>
        <p:spPr>
          <a:xfrm>
            <a:off x="4775200" y="12116345"/>
            <a:ext cx="7416800" cy="1151161"/>
          </a:xfrm>
        </p:spPr>
        <p:txBody>
          <a:bodyPr>
            <a:normAutofit/>
          </a:bodyPr>
          <a:lstStyle>
            <a:lvl1pPr marL="0" indent="0" algn="l">
              <a:spcBef>
                <a:spcPts val="0"/>
              </a:spcBef>
              <a:buNone/>
              <a:defRPr sz="2500" b="0"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10" name="Symbol zastępczy tekstu 9"/>
          <p:cNvSpPr>
            <a:spLocks noGrp="1"/>
          </p:cNvSpPr>
          <p:nvPr>
            <p:ph type="body" sz="quarter" idx="11"/>
          </p:nvPr>
        </p:nvSpPr>
        <p:spPr>
          <a:xfrm>
            <a:off x="4774779" y="11610975"/>
            <a:ext cx="7417221" cy="576412"/>
          </a:xfrm>
        </p:spPr>
        <p:txBody>
          <a:bodyPr anchor="ctr">
            <a:normAutofit/>
          </a:bodyPr>
          <a:lstStyle>
            <a:lvl1pPr marL="0" indent="0" algn="l">
              <a:spcBef>
                <a:spcPts val="0"/>
              </a:spcBef>
              <a:buNone/>
              <a:defRPr sz="2500" b="1" baseline="0">
                <a:solidFill>
                  <a:srgbClr val="4D4D4D"/>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9" name="Symbol zastępczy tekstu 9"/>
          <p:cNvSpPr>
            <a:spLocks noGrp="1"/>
          </p:cNvSpPr>
          <p:nvPr>
            <p:ph type="body" sz="quarter" idx="14"/>
          </p:nvPr>
        </p:nvSpPr>
        <p:spPr>
          <a:xfrm>
            <a:off x="10320165" y="304752"/>
            <a:ext cx="11305677" cy="433362"/>
          </a:xfrm>
        </p:spPr>
        <p:txBody>
          <a:bodyPr lIns="0" tIns="0" bIns="0" anchor="ctr">
            <a:normAutofit/>
          </a:bodyPr>
          <a:lstStyle>
            <a:lvl1pPr marL="0" indent="0" algn="l">
              <a:spcBef>
                <a:spcPts val="0"/>
              </a:spcBef>
              <a:buNone/>
              <a:defRPr sz="2700" b="0" baseline="0">
                <a:solidFill>
                  <a:srgbClr val="CCCCCC"/>
                </a:solidFill>
              </a:defRPr>
            </a:lvl1pPr>
            <a:lvl2pPr>
              <a:buNone/>
              <a:defRPr/>
            </a:lvl2pPr>
            <a:lvl3pPr>
              <a:buNone/>
              <a:defRPr/>
            </a:lvl3pPr>
            <a:lvl4pPr>
              <a:buNone/>
              <a:defRPr/>
            </a:lvl4pPr>
            <a:lvl5pPr>
              <a:buNone/>
              <a:defRPr/>
            </a:lvl5pPr>
          </a:lstStyle>
          <a:p>
            <a:pPr lvl="0"/>
            <a:r>
              <a:rPr lang="pl-PL" smtClean="0"/>
              <a:t>Kliknij, aby edytować style wzorca tekstu</a:t>
            </a:r>
          </a:p>
        </p:txBody>
      </p:sp>
      <p:sp>
        <p:nvSpPr>
          <p:cNvPr id="6" name="Symbol zastępczy stopki 4"/>
          <p:cNvSpPr>
            <a:spLocks noGrp="1"/>
          </p:cNvSpPr>
          <p:nvPr>
            <p:ph type="ftr" sz="quarter" idx="15"/>
          </p:nvPr>
        </p:nvSpPr>
        <p:spPr>
          <a:xfrm>
            <a:off x="1493838" y="666750"/>
            <a:ext cx="5761037" cy="466725"/>
          </a:xfrm>
          <a:prstGeom prst="rect">
            <a:avLst/>
          </a:prstGeom>
        </p:spPr>
        <p:txBody>
          <a:bodyPr lIns="0"/>
          <a:lstStyle>
            <a:lvl1pPr algn="l" defTabSz="2177278" fontAlgn="auto">
              <a:spcBef>
                <a:spcPts val="0"/>
              </a:spcBef>
              <a:spcAft>
                <a:spcPts val="0"/>
              </a:spcAft>
              <a:defRPr sz="2200">
                <a:solidFill>
                  <a:schemeClr val="bg1"/>
                </a:solidFill>
                <a:latin typeface="Tahoma" pitchFamily="34" charset="0"/>
                <a:cs typeface="Tahoma" pitchFamily="34" charset="0"/>
              </a:defRPr>
            </a:lvl1pPr>
          </a:lstStyle>
          <a:p>
            <a:pPr>
              <a:defRPr/>
            </a:pPr>
            <a:r>
              <a:rPr lang="pl-PL"/>
              <a:t>Miejscowość </a:t>
            </a:r>
            <a:r>
              <a:rPr lang="en-US">
                <a:solidFill>
                  <a:srgbClr val="FFFFFF"/>
                </a:solidFill>
                <a:latin typeface="Tahoma" charset="0"/>
                <a:cs typeface="Tahoma" charset="0"/>
                <a:sym typeface="Tahoma" charset="0"/>
              </a:rPr>
              <a:t>|</a:t>
            </a:r>
            <a:r>
              <a:rPr lang="pl-PL"/>
              <a:t> 00 miesiąc 2010</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pic>
        <p:nvPicPr>
          <p:cNvPr id="1026" name="Obraz 60" descr="MHZP-prezentacja-belka.png"/>
          <p:cNvPicPr>
            <a:picLocks noChangeAspect="1"/>
          </p:cNvPicPr>
          <p:nvPr/>
        </p:nvPicPr>
        <p:blipFill>
          <a:blip r:embed="rId13" cstate="print"/>
          <a:srcRect/>
          <a:stretch>
            <a:fillRect/>
          </a:stretch>
        </p:blipFill>
        <p:spPr bwMode="auto">
          <a:xfrm>
            <a:off x="0" y="0"/>
            <a:ext cx="24384000" cy="1371600"/>
          </a:xfrm>
          <a:prstGeom prst="rect">
            <a:avLst/>
          </a:prstGeom>
          <a:noFill/>
          <a:ln w="9525">
            <a:noFill/>
            <a:miter lim="800000"/>
            <a:headEnd/>
            <a:tailEnd/>
          </a:ln>
        </p:spPr>
      </p:pic>
      <p:sp>
        <p:nvSpPr>
          <p:cNvPr id="1027" name="Symbol zastępczy tytułu 1"/>
          <p:cNvSpPr>
            <a:spLocks noGrp="1"/>
          </p:cNvSpPr>
          <p:nvPr>
            <p:ph type="title"/>
          </p:nvPr>
        </p:nvSpPr>
        <p:spPr bwMode="auto">
          <a:xfrm>
            <a:off x="1219200" y="2033588"/>
            <a:ext cx="20407313" cy="865187"/>
          </a:xfrm>
          <a:prstGeom prst="rect">
            <a:avLst/>
          </a:prstGeom>
          <a:noFill/>
          <a:ln w="9525">
            <a:noFill/>
            <a:miter lim="800000"/>
            <a:headEnd/>
            <a:tailEnd/>
          </a:ln>
        </p:spPr>
        <p:txBody>
          <a:bodyPr vert="horz" wrap="square" lIns="217728" tIns="108864" rIns="217728" bIns="108864" numCol="1" anchor="ctr" anchorCtr="0" compatLnSpc="1">
            <a:prstTxWarp prst="textNoShape">
              <a:avLst/>
            </a:prstTxWarp>
          </a:bodyPr>
          <a:lstStyle/>
          <a:p>
            <a:pPr lvl="0"/>
            <a:r>
              <a:rPr lang="pl-PL" smtClean="0"/>
              <a:t>TYTUŁ SLAJDU</a:t>
            </a:r>
          </a:p>
        </p:txBody>
      </p:sp>
      <p:sp>
        <p:nvSpPr>
          <p:cNvPr id="1028" name="Symbol zastępczy tekstu 2"/>
          <p:cNvSpPr>
            <a:spLocks noGrp="1"/>
          </p:cNvSpPr>
          <p:nvPr>
            <p:ph type="body" idx="1"/>
          </p:nvPr>
        </p:nvSpPr>
        <p:spPr bwMode="auto">
          <a:xfrm>
            <a:off x="1219200" y="3906838"/>
            <a:ext cx="21947188" cy="9288462"/>
          </a:xfrm>
          <a:prstGeom prst="rect">
            <a:avLst/>
          </a:prstGeom>
          <a:noFill/>
          <a:ln w="9525">
            <a:noFill/>
            <a:miter lim="800000"/>
            <a:headEnd/>
            <a:tailEnd/>
          </a:ln>
        </p:spPr>
        <p:txBody>
          <a:bodyPr vert="horz" wrap="square" lIns="217728" tIns="108864" rIns="217728" bIns="108864"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p>
        </p:txBody>
      </p:sp>
      <p:grpSp>
        <p:nvGrpSpPr>
          <p:cNvPr id="1029" name="Group 8"/>
          <p:cNvGrpSpPr>
            <a:grpSpLocks/>
          </p:cNvGrpSpPr>
          <p:nvPr/>
        </p:nvGrpSpPr>
        <p:grpSpPr bwMode="auto">
          <a:xfrm>
            <a:off x="0" y="1260475"/>
            <a:ext cx="24382413" cy="241300"/>
            <a:chOff x="0" y="0"/>
            <a:chExt cx="15391" cy="152"/>
          </a:xfrm>
        </p:grpSpPr>
        <p:grpSp>
          <p:nvGrpSpPr>
            <p:cNvPr id="1031" name="Group 9"/>
            <p:cNvGrpSpPr>
              <a:grpSpLocks/>
            </p:cNvGrpSpPr>
            <p:nvPr/>
          </p:nvGrpSpPr>
          <p:grpSpPr bwMode="auto">
            <a:xfrm>
              <a:off x="0" y="0"/>
              <a:ext cx="2098" cy="152"/>
              <a:chOff x="0" y="0"/>
              <a:chExt cx="2098" cy="152"/>
            </a:xfrm>
          </p:grpSpPr>
          <p:sp>
            <p:nvSpPr>
              <p:cNvPr id="55" name="Rectangle 10"/>
              <p:cNvSpPr>
                <a:spLocks/>
              </p:cNvSpPr>
              <p:nvPr/>
            </p:nvSpPr>
            <p:spPr bwMode="auto">
              <a:xfrm>
                <a:off x="1399" y="0"/>
                <a:ext cx="354" cy="152"/>
              </a:xfrm>
              <a:prstGeom prst="rect">
                <a:avLst/>
              </a:prstGeom>
              <a:solidFill>
                <a:srgbClr val="367FF5"/>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6" name="Rectangle 11"/>
              <p:cNvSpPr>
                <a:spLocks/>
              </p:cNvSpPr>
              <p:nvPr/>
            </p:nvSpPr>
            <p:spPr bwMode="auto">
              <a:xfrm>
                <a:off x="1049" y="0"/>
                <a:ext cx="350" cy="152"/>
              </a:xfrm>
              <a:prstGeom prst="rect">
                <a:avLst/>
              </a:prstGeom>
              <a:solidFill>
                <a:srgbClr val="DD317F"/>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7" name="Rectangle 12"/>
              <p:cNvSpPr>
                <a:spLocks/>
              </p:cNvSpPr>
              <p:nvPr/>
            </p:nvSpPr>
            <p:spPr bwMode="auto">
              <a:xfrm>
                <a:off x="699" y="0"/>
                <a:ext cx="350" cy="152"/>
              </a:xfrm>
              <a:prstGeom prst="rect">
                <a:avLst/>
              </a:prstGeom>
              <a:solidFill>
                <a:srgbClr val="7334BA"/>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8" name="Rectangle 13"/>
              <p:cNvSpPr>
                <a:spLocks/>
              </p:cNvSpPr>
              <p:nvPr/>
            </p:nvSpPr>
            <p:spPr bwMode="auto">
              <a:xfrm>
                <a:off x="349" y="0"/>
                <a:ext cx="354" cy="152"/>
              </a:xfrm>
              <a:prstGeom prst="rect">
                <a:avLst/>
              </a:prstGeom>
              <a:solidFill>
                <a:srgbClr val="DF441D"/>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9" name="Rectangle 14"/>
              <p:cNvSpPr>
                <a:spLocks/>
              </p:cNvSpPr>
              <p:nvPr/>
            </p:nvSpPr>
            <p:spPr bwMode="auto">
              <a:xfrm>
                <a:off x="0" y="0"/>
                <a:ext cx="349" cy="152"/>
              </a:xfrm>
              <a:prstGeom prst="rect">
                <a:avLst/>
              </a:prstGeom>
              <a:solidFill>
                <a:srgbClr val="EB9728"/>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60" name="Rectangle 15"/>
              <p:cNvSpPr>
                <a:spLocks/>
              </p:cNvSpPr>
              <p:nvPr/>
            </p:nvSpPr>
            <p:spPr bwMode="auto">
              <a:xfrm>
                <a:off x="1753" y="0"/>
                <a:ext cx="349" cy="152"/>
              </a:xfrm>
              <a:prstGeom prst="rect">
                <a:avLst/>
              </a:prstGeom>
              <a:solidFill>
                <a:srgbClr val="5DBA35"/>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1032" name="Group 16"/>
            <p:cNvGrpSpPr>
              <a:grpSpLocks/>
            </p:cNvGrpSpPr>
            <p:nvPr/>
          </p:nvGrpSpPr>
          <p:grpSpPr bwMode="auto">
            <a:xfrm>
              <a:off x="2098" y="0"/>
              <a:ext cx="4197" cy="152"/>
              <a:chOff x="0" y="0"/>
              <a:chExt cx="4197" cy="152"/>
            </a:xfrm>
          </p:grpSpPr>
          <p:sp>
            <p:nvSpPr>
              <p:cNvPr id="43" name="Rectangle 17"/>
              <p:cNvSpPr>
                <a:spLocks/>
              </p:cNvSpPr>
              <p:nvPr/>
            </p:nvSpPr>
            <p:spPr bwMode="auto">
              <a:xfrm>
                <a:off x="1399" y="0"/>
                <a:ext cx="350"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4" name="Rectangle 18"/>
              <p:cNvSpPr>
                <a:spLocks/>
              </p:cNvSpPr>
              <p:nvPr/>
            </p:nvSpPr>
            <p:spPr bwMode="auto">
              <a:xfrm>
                <a:off x="1053"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5" name="Rectangle 19"/>
              <p:cNvSpPr>
                <a:spLocks/>
              </p:cNvSpPr>
              <p:nvPr/>
            </p:nvSpPr>
            <p:spPr bwMode="auto">
              <a:xfrm>
                <a:off x="700" y="0"/>
                <a:ext cx="353"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6" name="Rectangle 20"/>
              <p:cNvSpPr>
                <a:spLocks/>
              </p:cNvSpPr>
              <p:nvPr/>
            </p:nvSpPr>
            <p:spPr bwMode="auto">
              <a:xfrm>
                <a:off x="349" y="0"/>
                <a:ext cx="351"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7" name="Rectangle 21"/>
              <p:cNvSpPr>
                <a:spLocks/>
              </p:cNvSpPr>
              <p:nvPr/>
            </p:nvSpPr>
            <p:spPr bwMode="auto">
              <a:xfrm>
                <a:off x="0" y="0"/>
                <a:ext cx="349"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8" name="Rectangle 22"/>
              <p:cNvSpPr>
                <a:spLocks/>
              </p:cNvSpPr>
              <p:nvPr/>
            </p:nvSpPr>
            <p:spPr bwMode="auto">
              <a:xfrm>
                <a:off x="1749" y="0"/>
                <a:ext cx="350"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9" name="Rectangle 23"/>
              <p:cNvSpPr>
                <a:spLocks/>
              </p:cNvSpPr>
              <p:nvPr/>
            </p:nvSpPr>
            <p:spPr bwMode="auto">
              <a:xfrm>
                <a:off x="3498" y="0"/>
                <a:ext cx="354"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0" name="Rectangle 24"/>
              <p:cNvSpPr>
                <a:spLocks/>
              </p:cNvSpPr>
              <p:nvPr/>
            </p:nvSpPr>
            <p:spPr bwMode="auto">
              <a:xfrm>
                <a:off x="3148"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1" name="Rectangle 25"/>
              <p:cNvSpPr>
                <a:spLocks/>
              </p:cNvSpPr>
              <p:nvPr/>
            </p:nvSpPr>
            <p:spPr bwMode="auto">
              <a:xfrm>
                <a:off x="2798"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2" name="Rectangle 26"/>
              <p:cNvSpPr>
                <a:spLocks/>
              </p:cNvSpPr>
              <p:nvPr/>
            </p:nvSpPr>
            <p:spPr bwMode="auto">
              <a:xfrm>
                <a:off x="2448"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3" name="Rectangle 27"/>
              <p:cNvSpPr>
                <a:spLocks/>
              </p:cNvSpPr>
              <p:nvPr/>
            </p:nvSpPr>
            <p:spPr bwMode="auto">
              <a:xfrm>
                <a:off x="2099" y="0"/>
                <a:ext cx="353"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54" name="Rectangle 28"/>
              <p:cNvSpPr>
                <a:spLocks/>
              </p:cNvSpPr>
              <p:nvPr/>
            </p:nvSpPr>
            <p:spPr bwMode="auto">
              <a:xfrm>
                <a:off x="3848" y="0"/>
                <a:ext cx="349"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1033" name="Group 29"/>
            <p:cNvGrpSpPr>
              <a:grpSpLocks/>
            </p:cNvGrpSpPr>
            <p:nvPr/>
          </p:nvGrpSpPr>
          <p:grpSpPr bwMode="auto">
            <a:xfrm>
              <a:off x="6299" y="0"/>
              <a:ext cx="4197" cy="152"/>
              <a:chOff x="0" y="0"/>
              <a:chExt cx="4197" cy="152"/>
            </a:xfrm>
          </p:grpSpPr>
          <p:sp>
            <p:nvSpPr>
              <p:cNvPr id="31" name="Rectangle 30"/>
              <p:cNvSpPr>
                <a:spLocks/>
              </p:cNvSpPr>
              <p:nvPr/>
            </p:nvSpPr>
            <p:spPr bwMode="auto">
              <a:xfrm>
                <a:off x="1399" y="0"/>
                <a:ext cx="350"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2" name="Rectangle 31"/>
              <p:cNvSpPr>
                <a:spLocks/>
              </p:cNvSpPr>
              <p:nvPr/>
            </p:nvSpPr>
            <p:spPr bwMode="auto">
              <a:xfrm>
                <a:off x="1049"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3" name="Rectangle 32"/>
              <p:cNvSpPr>
                <a:spLocks/>
              </p:cNvSpPr>
              <p:nvPr/>
            </p:nvSpPr>
            <p:spPr bwMode="auto">
              <a:xfrm>
                <a:off x="700" y="0"/>
                <a:ext cx="353"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4" name="Rectangle 33"/>
              <p:cNvSpPr>
                <a:spLocks/>
              </p:cNvSpPr>
              <p:nvPr/>
            </p:nvSpPr>
            <p:spPr bwMode="auto">
              <a:xfrm>
                <a:off x="349" y="0"/>
                <a:ext cx="351"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5" name="Rectangle 34"/>
              <p:cNvSpPr>
                <a:spLocks/>
              </p:cNvSpPr>
              <p:nvPr/>
            </p:nvSpPr>
            <p:spPr bwMode="auto">
              <a:xfrm>
                <a:off x="0" y="0"/>
                <a:ext cx="349"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6" name="Rectangle 35"/>
              <p:cNvSpPr>
                <a:spLocks/>
              </p:cNvSpPr>
              <p:nvPr/>
            </p:nvSpPr>
            <p:spPr bwMode="auto">
              <a:xfrm>
                <a:off x="1749" y="0"/>
                <a:ext cx="350"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7" name="Rectangle 36"/>
              <p:cNvSpPr>
                <a:spLocks/>
              </p:cNvSpPr>
              <p:nvPr/>
            </p:nvSpPr>
            <p:spPr bwMode="auto">
              <a:xfrm>
                <a:off x="3497" y="0"/>
                <a:ext cx="351"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8" name="Rectangle 37"/>
              <p:cNvSpPr>
                <a:spLocks/>
              </p:cNvSpPr>
              <p:nvPr/>
            </p:nvSpPr>
            <p:spPr bwMode="auto">
              <a:xfrm>
                <a:off x="3148"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9" name="Rectangle 38"/>
              <p:cNvSpPr>
                <a:spLocks/>
              </p:cNvSpPr>
              <p:nvPr/>
            </p:nvSpPr>
            <p:spPr bwMode="auto">
              <a:xfrm>
                <a:off x="2798"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0" name="Rectangle 39"/>
              <p:cNvSpPr>
                <a:spLocks/>
              </p:cNvSpPr>
              <p:nvPr/>
            </p:nvSpPr>
            <p:spPr bwMode="auto">
              <a:xfrm>
                <a:off x="2448"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1" name="Rectangle 40"/>
              <p:cNvSpPr>
                <a:spLocks/>
              </p:cNvSpPr>
              <p:nvPr/>
            </p:nvSpPr>
            <p:spPr bwMode="auto">
              <a:xfrm>
                <a:off x="2098" y="0"/>
                <a:ext cx="350"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42" name="Rectangle 41"/>
              <p:cNvSpPr>
                <a:spLocks/>
              </p:cNvSpPr>
              <p:nvPr/>
            </p:nvSpPr>
            <p:spPr bwMode="auto">
              <a:xfrm>
                <a:off x="3848" y="0"/>
                <a:ext cx="349"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1034" name="Group 42"/>
            <p:cNvGrpSpPr>
              <a:grpSpLocks/>
            </p:cNvGrpSpPr>
            <p:nvPr/>
          </p:nvGrpSpPr>
          <p:grpSpPr bwMode="auto">
            <a:xfrm>
              <a:off x="10499" y="0"/>
              <a:ext cx="4197" cy="152"/>
              <a:chOff x="0" y="0"/>
              <a:chExt cx="4197" cy="152"/>
            </a:xfrm>
          </p:grpSpPr>
          <p:sp>
            <p:nvSpPr>
              <p:cNvPr id="19" name="Rectangle 43"/>
              <p:cNvSpPr>
                <a:spLocks/>
              </p:cNvSpPr>
              <p:nvPr/>
            </p:nvSpPr>
            <p:spPr bwMode="auto">
              <a:xfrm>
                <a:off x="1399" y="0"/>
                <a:ext cx="350"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0" name="Rectangle 44"/>
              <p:cNvSpPr>
                <a:spLocks/>
              </p:cNvSpPr>
              <p:nvPr/>
            </p:nvSpPr>
            <p:spPr bwMode="auto">
              <a:xfrm>
                <a:off x="1049" y="0"/>
                <a:ext cx="350"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1" name="Rectangle 45"/>
              <p:cNvSpPr>
                <a:spLocks/>
              </p:cNvSpPr>
              <p:nvPr/>
            </p:nvSpPr>
            <p:spPr bwMode="auto">
              <a:xfrm>
                <a:off x="699"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2" name="Rectangle 46"/>
              <p:cNvSpPr>
                <a:spLocks/>
              </p:cNvSpPr>
              <p:nvPr/>
            </p:nvSpPr>
            <p:spPr bwMode="auto">
              <a:xfrm>
                <a:off x="349" y="0"/>
                <a:ext cx="351"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3" name="Rectangle 47"/>
              <p:cNvSpPr>
                <a:spLocks/>
              </p:cNvSpPr>
              <p:nvPr/>
            </p:nvSpPr>
            <p:spPr bwMode="auto">
              <a:xfrm>
                <a:off x="0" y="0"/>
                <a:ext cx="349"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4" name="Rectangle 48"/>
              <p:cNvSpPr>
                <a:spLocks/>
              </p:cNvSpPr>
              <p:nvPr/>
            </p:nvSpPr>
            <p:spPr bwMode="auto">
              <a:xfrm>
                <a:off x="1745" y="0"/>
                <a:ext cx="353"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5" name="Rectangle 49"/>
              <p:cNvSpPr>
                <a:spLocks/>
              </p:cNvSpPr>
              <p:nvPr/>
            </p:nvSpPr>
            <p:spPr bwMode="auto">
              <a:xfrm>
                <a:off x="3497" y="0"/>
                <a:ext cx="351" cy="152"/>
              </a:xfrm>
              <a:prstGeom prst="rect">
                <a:avLst/>
              </a:prstGeom>
              <a:solidFill>
                <a:srgbClr val="367FF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6" name="Rectangle 50"/>
              <p:cNvSpPr>
                <a:spLocks/>
              </p:cNvSpPr>
              <p:nvPr/>
            </p:nvSpPr>
            <p:spPr bwMode="auto">
              <a:xfrm>
                <a:off x="3144" y="0"/>
                <a:ext cx="353" cy="152"/>
              </a:xfrm>
              <a:prstGeom prst="rect">
                <a:avLst/>
              </a:prstGeom>
              <a:solidFill>
                <a:srgbClr val="DD317F">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7" name="Rectangle 51"/>
              <p:cNvSpPr>
                <a:spLocks/>
              </p:cNvSpPr>
              <p:nvPr/>
            </p:nvSpPr>
            <p:spPr bwMode="auto">
              <a:xfrm>
                <a:off x="2798" y="0"/>
                <a:ext cx="350" cy="152"/>
              </a:xfrm>
              <a:prstGeom prst="rect">
                <a:avLst/>
              </a:prstGeom>
              <a:solidFill>
                <a:srgbClr val="7334BA">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8" name="Rectangle 52"/>
              <p:cNvSpPr>
                <a:spLocks/>
              </p:cNvSpPr>
              <p:nvPr/>
            </p:nvSpPr>
            <p:spPr bwMode="auto">
              <a:xfrm>
                <a:off x="2448"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29" name="Rectangle 53"/>
              <p:cNvSpPr>
                <a:spLocks/>
              </p:cNvSpPr>
              <p:nvPr/>
            </p:nvSpPr>
            <p:spPr bwMode="auto">
              <a:xfrm>
                <a:off x="2098" y="0"/>
                <a:ext cx="350"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30" name="Rectangle 54"/>
              <p:cNvSpPr>
                <a:spLocks/>
              </p:cNvSpPr>
              <p:nvPr/>
            </p:nvSpPr>
            <p:spPr bwMode="auto">
              <a:xfrm>
                <a:off x="3848" y="0"/>
                <a:ext cx="349" cy="152"/>
              </a:xfrm>
              <a:prstGeom prst="rect">
                <a:avLst/>
              </a:prstGeom>
              <a:solidFill>
                <a:srgbClr val="5DBA35">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nvGrpSpPr>
            <p:cNvPr id="1035" name="Group 55"/>
            <p:cNvGrpSpPr>
              <a:grpSpLocks/>
            </p:cNvGrpSpPr>
            <p:nvPr/>
          </p:nvGrpSpPr>
          <p:grpSpPr bwMode="auto">
            <a:xfrm>
              <a:off x="14692" y="0"/>
              <a:ext cx="699" cy="152"/>
              <a:chOff x="0" y="0"/>
              <a:chExt cx="699" cy="152"/>
            </a:xfrm>
          </p:grpSpPr>
          <p:sp>
            <p:nvSpPr>
              <p:cNvPr id="17" name="Rectangle 56"/>
              <p:cNvSpPr>
                <a:spLocks/>
              </p:cNvSpPr>
              <p:nvPr/>
            </p:nvSpPr>
            <p:spPr bwMode="auto">
              <a:xfrm>
                <a:off x="349" y="0"/>
                <a:ext cx="350" cy="152"/>
              </a:xfrm>
              <a:prstGeom prst="rect">
                <a:avLst/>
              </a:prstGeom>
              <a:solidFill>
                <a:srgbClr val="DF441D">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
            <p:nvSpPr>
              <p:cNvPr id="18" name="Rectangle 57"/>
              <p:cNvSpPr>
                <a:spLocks/>
              </p:cNvSpPr>
              <p:nvPr/>
            </p:nvSpPr>
            <p:spPr bwMode="auto">
              <a:xfrm>
                <a:off x="0" y="0"/>
                <a:ext cx="350" cy="152"/>
              </a:xfrm>
              <a:prstGeom prst="rect">
                <a:avLst/>
              </a:prstGeom>
              <a:solidFill>
                <a:srgbClr val="EB9728">
                  <a:alpha val="21999"/>
                </a:srgbClr>
              </a:solidFill>
              <a:ln w="25400" cap="flat">
                <a:noFill/>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grpSp>
      </p:grpSp>
      <p:sp>
        <p:nvSpPr>
          <p:cNvPr id="62" name="Line 5"/>
          <p:cNvSpPr>
            <a:spLocks noChangeShapeType="1"/>
          </p:cNvSpPr>
          <p:nvPr/>
        </p:nvSpPr>
        <p:spPr bwMode="auto">
          <a:xfrm>
            <a:off x="9859963" y="306388"/>
            <a:ext cx="0" cy="760412"/>
          </a:xfrm>
          <a:prstGeom prst="line">
            <a:avLst/>
          </a:prstGeom>
          <a:noFill/>
          <a:ln w="25400" cap="flat">
            <a:solidFill>
              <a:srgbClr val="FFFFFF"/>
            </a:solidFill>
            <a:prstDash val="solid"/>
            <a:miter lim="800000"/>
            <a:headEnd type="none" w="med" len="med"/>
            <a:tailEnd type="none" w="med" len="med"/>
          </a:ln>
        </p:spPr>
        <p:txBody>
          <a:bodyPr lIns="0" tIns="0" rIns="0" bIns="0"/>
          <a:lstStyle/>
          <a:p>
            <a:pPr defTabSz="2177278" fontAlgn="auto">
              <a:spcBef>
                <a:spcPts val="0"/>
              </a:spcBef>
              <a:spcAft>
                <a:spcPts val="0"/>
              </a:spcAft>
              <a:defRPr/>
            </a:pPr>
            <a:endParaRPr lang="pl-PL">
              <a:latin typeface="+mn-lt"/>
              <a:cs typeface="+mn-cs"/>
            </a:endParaRPr>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Lst>
  <p:hf sldNum="0" hdr="0" dt="0"/>
  <p:txStyles>
    <p:titleStyle>
      <a:lvl1pPr algn="l" defTabSz="2176463" rtl="0" eaLnBrk="0" fontAlgn="base" hangingPunct="0">
        <a:spcBef>
          <a:spcPct val="0"/>
        </a:spcBef>
        <a:spcAft>
          <a:spcPct val="0"/>
        </a:spcAft>
        <a:defRPr sz="4800" b="1" kern="1200">
          <a:solidFill>
            <a:srgbClr val="4D4D4D"/>
          </a:solidFill>
          <a:latin typeface="Tahoma" pitchFamily="34" charset="0"/>
          <a:ea typeface="+mj-ea"/>
          <a:cs typeface="Tahoma" pitchFamily="34" charset="0"/>
        </a:defRPr>
      </a:lvl1pPr>
      <a:lvl2pPr algn="l" defTabSz="2176463" rtl="0" eaLnBrk="0" fontAlgn="base" hangingPunct="0">
        <a:spcBef>
          <a:spcPct val="0"/>
        </a:spcBef>
        <a:spcAft>
          <a:spcPct val="0"/>
        </a:spcAft>
        <a:defRPr sz="4800" b="1">
          <a:solidFill>
            <a:srgbClr val="4D4D4D"/>
          </a:solidFill>
          <a:latin typeface="Tahoma" pitchFamily="34" charset="0"/>
          <a:cs typeface="Tahoma" pitchFamily="34" charset="0"/>
        </a:defRPr>
      </a:lvl2pPr>
      <a:lvl3pPr algn="l" defTabSz="2176463" rtl="0" eaLnBrk="0" fontAlgn="base" hangingPunct="0">
        <a:spcBef>
          <a:spcPct val="0"/>
        </a:spcBef>
        <a:spcAft>
          <a:spcPct val="0"/>
        </a:spcAft>
        <a:defRPr sz="4800" b="1">
          <a:solidFill>
            <a:srgbClr val="4D4D4D"/>
          </a:solidFill>
          <a:latin typeface="Tahoma" pitchFamily="34" charset="0"/>
          <a:cs typeface="Tahoma" pitchFamily="34" charset="0"/>
        </a:defRPr>
      </a:lvl3pPr>
      <a:lvl4pPr algn="l" defTabSz="2176463" rtl="0" eaLnBrk="0" fontAlgn="base" hangingPunct="0">
        <a:spcBef>
          <a:spcPct val="0"/>
        </a:spcBef>
        <a:spcAft>
          <a:spcPct val="0"/>
        </a:spcAft>
        <a:defRPr sz="4800" b="1">
          <a:solidFill>
            <a:srgbClr val="4D4D4D"/>
          </a:solidFill>
          <a:latin typeface="Tahoma" pitchFamily="34" charset="0"/>
          <a:cs typeface="Tahoma" pitchFamily="34" charset="0"/>
        </a:defRPr>
      </a:lvl4pPr>
      <a:lvl5pPr algn="l" defTabSz="2176463" rtl="0" eaLnBrk="0" fontAlgn="base" hangingPunct="0">
        <a:spcBef>
          <a:spcPct val="0"/>
        </a:spcBef>
        <a:spcAft>
          <a:spcPct val="0"/>
        </a:spcAft>
        <a:defRPr sz="4800" b="1">
          <a:solidFill>
            <a:srgbClr val="4D4D4D"/>
          </a:solidFill>
          <a:latin typeface="Tahoma" pitchFamily="34" charset="0"/>
          <a:cs typeface="Tahoma" pitchFamily="34" charset="0"/>
        </a:defRPr>
      </a:lvl5pPr>
      <a:lvl6pPr marL="457200" algn="l" defTabSz="2176463" rtl="0" fontAlgn="base">
        <a:spcBef>
          <a:spcPct val="0"/>
        </a:spcBef>
        <a:spcAft>
          <a:spcPct val="0"/>
        </a:spcAft>
        <a:defRPr sz="4800" b="1">
          <a:solidFill>
            <a:srgbClr val="4D4D4D"/>
          </a:solidFill>
          <a:latin typeface="Tahoma" pitchFamily="34" charset="0"/>
          <a:cs typeface="Tahoma" pitchFamily="34" charset="0"/>
        </a:defRPr>
      </a:lvl6pPr>
      <a:lvl7pPr marL="914400" algn="l" defTabSz="2176463" rtl="0" fontAlgn="base">
        <a:spcBef>
          <a:spcPct val="0"/>
        </a:spcBef>
        <a:spcAft>
          <a:spcPct val="0"/>
        </a:spcAft>
        <a:defRPr sz="4800" b="1">
          <a:solidFill>
            <a:srgbClr val="4D4D4D"/>
          </a:solidFill>
          <a:latin typeface="Tahoma" pitchFamily="34" charset="0"/>
          <a:cs typeface="Tahoma" pitchFamily="34" charset="0"/>
        </a:defRPr>
      </a:lvl7pPr>
      <a:lvl8pPr marL="1371600" algn="l" defTabSz="2176463" rtl="0" fontAlgn="base">
        <a:spcBef>
          <a:spcPct val="0"/>
        </a:spcBef>
        <a:spcAft>
          <a:spcPct val="0"/>
        </a:spcAft>
        <a:defRPr sz="4800" b="1">
          <a:solidFill>
            <a:srgbClr val="4D4D4D"/>
          </a:solidFill>
          <a:latin typeface="Tahoma" pitchFamily="34" charset="0"/>
          <a:cs typeface="Tahoma" pitchFamily="34" charset="0"/>
        </a:defRPr>
      </a:lvl8pPr>
      <a:lvl9pPr marL="1828800" algn="l" defTabSz="2176463" rtl="0" fontAlgn="base">
        <a:spcBef>
          <a:spcPct val="0"/>
        </a:spcBef>
        <a:spcAft>
          <a:spcPct val="0"/>
        </a:spcAft>
        <a:defRPr sz="4800" b="1">
          <a:solidFill>
            <a:srgbClr val="4D4D4D"/>
          </a:solidFill>
          <a:latin typeface="Tahoma" pitchFamily="34" charset="0"/>
          <a:cs typeface="Tahoma" pitchFamily="34" charset="0"/>
        </a:defRPr>
      </a:lvl9pPr>
    </p:titleStyle>
    <p:bodyStyle>
      <a:lvl1pPr marL="815975" indent="-815975" algn="l" defTabSz="2176463" rtl="0" eaLnBrk="0" fontAlgn="base" hangingPunct="0">
        <a:spcBef>
          <a:spcPct val="20000"/>
        </a:spcBef>
        <a:spcAft>
          <a:spcPct val="0"/>
        </a:spcAft>
        <a:buFont typeface="Arial" charset="0"/>
        <a:buChar char="•"/>
        <a:defRPr sz="4200" kern="1200">
          <a:solidFill>
            <a:srgbClr val="4D4D4D"/>
          </a:solidFill>
          <a:latin typeface="Tahoma" pitchFamily="34" charset="0"/>
          <a:ea typeface="+mn-ea"/>
          <a:cs typeface="Tahoma" pitchFamily="34" charset="0"/>
        </a:defRPr>
      </a:lvl1pPr>
      <a:lvl2pPr marL="1768475" indent="-679450" algn="l" defTabSz="2176463" rtl="0" eaLnBrk="0" fontAlgn="base" hangingPunct="0">
        <a:spcBef>
          <a:spcPct val="20000"/>
        </a:spcBef>
        <a:spcAft>
          <a:spcPct val="0"/>
        </a:spcAft>
        <a:buFont typeface="Arial" charset="0"/>
        <a:buChar char="–"/>
        <a:defRPr sz="4000" kern="1200">
          <a:solidFill>
            <a:srgbClr val="4D4D4D"/>
          </a:solidFill>
          <a:latin typeface="Tahoma" pitchFamily="34" charset="0"/>
          <a:ea typeface="+mn-ea"/>
          <a:cs typeface="Tahoma" pitchFamily="34" charset="0"/>
        </a:defRPr>
      </a:lvl2pPr>
      <a:lvl3pPr marL="2720975" indent="-542925" algn="l" defTabSz="2176463" rtl="0" eaLnBrk="0" fontAlgn="base" hangingPunct="0">
        <a:spcBef>
          <a:spcPct val="20000"/>
        </a:spcBef>
        <a:spcAft>
          <a:spcPct val="0"/>
        </a:spcAft>
        <a:buFont typeface="Arial" charset="0"/>
        <a:buChar char="•"/>
        <a:defRPr sz="3800" kern="1200">
          <a:solidFill>
            <a:srgbClr val="4D4D4D"/>
          </a:solidFill>
          <a:latin typeface="Tahoma" pitchFamily="34" charset="0"/>
          <a:ea typeface="+mn-ea"/>
          <a:cs typeface="Tahoma" pitchFamily="34" charset="0"/>
        </a:defRPr>
      </a:lvl3pPr>
      <a:lvl4pPr marL="3810000" indent="-542925" algn="l" defTabSz="2176463" rtl="0" eaLnBrk="0" fontAlgn="base" hangingPunct="0">
        <a:spcBef>
          <a:spcPct val="20000"/>
        </a:spcBef>
        <a:spcAft>
          <a:spcPct val="0"/>
        </a:spcAft>
        <a:buFont typeface="Arial" charset="0"/>
        <a:buChar char="–"/>
        <a:defRPr sz="3600" kern="1200">
          <a:solidFill>
            <a:srgbClr val="4D4D4D"/>
          </a:solidFill>
          <a:latin typeface="Tahoma" pitchFamily="34" charset="0"/>
          <a:ea typeface="+mn-ea"/>
          <a:cs typeface="Tahoma" pitchFamily="34" charset="0"/>
        </a:defRPr>
      </a:lvl4pPr>
      <a:lvl5pPr marL="4897438" indent="-542925" algn="l" defTabSz="2176463" rtl="0" eaLnBrk="0" fontAlgn="base" hangingPunct="0">
        <a:spcBef>
          <a:spcPct val="20000"/>
        </a:spcBef>
        <a:spcAft>
          <a:spcPct val="0"/>
        </a:spcAft>
        <a:buFont typeface="Arial" charset="0"/>
        <a:buChar char="»"/>
        <a:defRPr sz="3400" kern="1200">
          <a:solidFill>
            <a:srgbClr val="4D4D4D"/>
          </a:solidFill>
          <a:latin typeface="Tahoma" pitchFamily="34" charset="0"/>
          <a:ea typeface="+mn-ea"/>
          <a:cs typeface="Tahoma" pitchFamily="34" charset="0"/>
        </a:defRPr>
      </a:lvl5pPr>
      <a:lvl6pPr marL="5987514" indent="-544319" algn="l" defTabSz="2177278" rtl="0" eaLnBrk="1" latinLnBrk="0" hangingPunct="1">
        <a:spcBef>
          <a:spcPct val="20000"/>
        </a:spcBef>
        <a:buFont typeface="Arial" pitchFamily="34" charset="0"/>
        <a:buChar char="•"/>
        <a:defRPr sz="4800" kern="1200">
          <a:solidFill>
            <a:schemeClr val="tx1"/>
          </a:solidFill>
          <a:latin typeface="+mn-lt"/>
          <a:ea typeface="+mn-ea"/>
          <a:cs typeface="+mn-cs"/>
        </a:defRPr>
      </a:lvl6pPr>
      <a:lvl7pPr marL="7076153" indent="-544319" algn="l" defTabSz="2177278" rtl="0" eaLnBrk="1" latinLnBrk="0" hangingPunct="1">
        <a:spcBef>
          <a:spcPct val="20000"/>
        </a:spcBef>
        <a:buFont typeface="Arial" pitchFamily="34" charset="0"/>
        <a:buChar char="•"/>
        <a:defRPr sz="4800" kern="1200">
          <a:solidFill>
            <a:schemeClr val="tx1"/>
          </a:solidFill>
          <a:latin typeface="+mn-lt"/>
          <a:ea typeface="+mn-ea"/>
          <a:cs typeface="+mn-cs"/>
        </a:defRPr>
      </a:lvl7pPr>
      <a:lvl8pPr marL="8164792" indent="-544319" algn="l" defTabSz="2177278" rtl="0" eaLnBrk="1" latinLnBrk="0" hangingPunct="1">
        <a:spcBef>
          <a:spcPct val="20000"/>
        </a:spcBef>
        <a:buFont typeface="Arial" pitchFamily="34" charset="0"/>
        <a:buChar char="•"/>
        <a:defRPr sz="4800" kern="1200">
          <a:solidFill>
            <a:schemeClr val="tx1"/>
          </a:solidFill>
          <a:latin typeface="+mn-lt"/>
          <a:ea typeface="+mn-ea"/>
          <a:cs typeface="+mn-cs"/>
        </a:defRPr>
      </a:lvl8pPr>
      <a:lvl9pPr marL="9253431" indent="-544319" algn="l" defTabSz="2177278" rtl="0" eaLnBrk="1" latinLnBrk="0" hangingPunct="1">
        <a:spcBef>
          <a:spcPct val="20000"/>
        </a:spcBef>
        <a:buFont typeface="Arial" pitchFamily="34" charset="0"/>
        <a:buChar char="•"/>
        <a:defRPr sz="4800" kern="1200">
          <a:solidFill>
            <a:schemeClr val="tx1"/>
          </a:solidFill>
          <a:latin typeface="+mn-lt"/>
          <a:ea typeface="+mn-ea"/>
          <a:cs typeface="+mn-cs"/>
        </a:defRPr>
      </a:lvl9pPr>
    </p:bodyStyle>
    <p:otherStyle>
      <a:defPPr>
        <a:defRPr lang="pl-PL"/>
      </a:defPPr>
      <a:lvl1pPr marL="0" algn="l" defTabSz="2177278" rtl="0" eaLnBrk="1" latinLnBrk="0" hangingPunct="1">
        <a:defRPr sz="4300" kern="1200">
          <a:solidFill>
            <a:schemeClr val="tx1"/>
          </a:solidFill>
          <a:latin typeface="+mn-lt"/>
          <a:ea typeface="+mn-ea"/>
          <a:cs typeface="+mn-cs"/>
        </a:defRPr>
      </a:lvl1pPr>
      <a:lvl2pPr marL="1088639" algn="l" defTabSz="2177278" rtl="0" eaLnBrk="1" latinLnBrk="0" hangingPunct="1">
        <a:defRPr sz="4300" kern="1200">
          <a:solidFill>
            <a:schemeClr val="tx1"/>
          </a:solidFill>
          <a:latin typeface="+mn-lt"/>
          <a:ea typeface="+mn-ea"/>
          <a:cs typeface="+mn-cs"/>
        </a:defRPr>
      </a:lvl2pPr>
      <a:lvl3pPr marL="2177278" algn="l" defTabSz="2177278" rtl="0" eaLnBrk="1" latinLnBrk="0" hangingPunct="1">
        <a:defRPr sz="4300" kern="1200">
          <a:solidFill>
            <a:schemeClr val="tx1"/>
          </a:solidFill>
          <a:latin typeface="+mn-lt"/>
          <a:ea typeface="+mn-ea"/>
          <a:cs typeface="+mn-cs"/>
        </a:defRPr>
      </a:lvl3pPr>
      <a:lvl4pPr marL="3265917" algn="l" defTabSz="2177278" rtl="0" eaLnBrk="1" latinLnBrk="0" hangingPunct="1">
        <a:defRPr sz="4300" kern="1200">
          <a:solidFill>
            <a:schemeClr val="tx1"/>
          </a:solidFill>
          <a:latin typeface="+mn-lt"/>
          <a:ea typeface="+mn-ea"/>
          <a:cs typeface="+mn-cs"/>
        </a:defRPr>
      </a:lvl4pPr>
      <a:lvl5pPr marL="4354556" algn="l" defTabSz="2177278" rtl="0" eaLnBrk="1" latinLnBrk="0" hangingPunct="1">
        <a:defRPr sz="4300" kern="1200">
          <a:solidFill>
            <a:schemeClr val="tx1"/>
          </a:solidFill>
          <a:latin typeface="+mn-lt"/>
          <a:ea typeface="+mn-ea"/>
          <a:cs typeface="+mn-cs"/>
        </a:defRPr>
      </a:lvl5pPr>
      <a:lvl6pPr marL="5443195" algn="l" defTabSz="2177278" rtl="0" eaLnBrk="1" latinLnBrk="0" hangingPunct="1">
        <a:defRPr sz="4300" kern="1200">
          <a:solidFill>
            <a:schemeClr val="tx1"/>
          </a:solidFill>
          <a:latin typeface="+mn-lt"/>
          <a:ea typeface="+mn-ea"/>
          <a:cs typeface="+mn-cs"/>
        </a:defRPr>
      </a:lvl6pPr>
      <a:lvl7pPr marL="6531834" algn="l" defTabSz="2177278" rtl="0" eaLnBrk="1" latinLnBrk="0" hangingPunct="1">
        <a:defRPr sz="4300" kern="1200">
          <a:solidFill>
            <a:schemeClr val="tx1"/>
          </a:solidFill>
          <a:latin typeface="+mn-lt"/>
          <a:ea typeface="+mn-ea"/>
          <a:cs typeface="+mn-cs"/>
        </a:defRPr>
      </a:lvl7pPr>
      <a:lvl8pPr marL="7620472" algn="l" defTabSz="2177278" rtl="0" eaLnBrk="1" latinLnBrk="0" hangingPunct="1">
        <a:defRPr sz="4300" kern="1200">
          <a:solidFill>
            <a:schemeClr val="tx1"/>
          </a:solidFill>
          <a:latin typeface="+mn-lt"/>
          <a:ea typeface="+mn-ea"/>
          <a:cs typeface="+mn-cs"/>
        </a:defRPr>
      </a:lvl8pPr>
      <a:lvl9pPr marL="8709111" algn="l" defTabSz="2177278"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8.xml"/><Relationship Id="rId5" Type="http://schemas.openxmlformats.org/officeDocument/2006/relationships/image" Target="../media/image14.jpe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Prostokąt 5"/>
          <p:cNvSpPr>
            <a:spLocks noChangeArrowheads="1"/>
          </p:cNvSpPr>
          <p:nvPr/>
        </p:nvSpPr>
        <p:spPr bwMode="auto">
          <a:xfrm>
            <a:off x="4200525" y="6835775"/>
            <a:ext cx="15120938" cy="1570038"/>
          </a:xfrm>
          <a:prstGeom prst="rect">
            <a:avLst/>
          </a:prstGeom>
          <a:noFill/>
          <a:ln w="9525">
            <a:noFill/>
            <a:miter lim="800000"/>
            <a:headEnd/>
            <a:tailEnd/>
          </a:ln>
        </p:spPr>
        <p:txBody>
          <a:bodyPr>
            <a:spAutoFit/>
          </a:bodyPr>
          <a:lstStyle/>
          <a:p>
            <a:r>
              <a:rPr lang="pl-PL" sz="8000" b="1">
                <a:solidFill>
                  <a:srgbClr val="000000"/>
                </a:solidFill>
                <a:latin typeface="Verdana" pitchFamily="34" charset="0"/>
                <a:cs typeface="Tahoma" pitchFamily="34" charset="0"/>
              </a:rPr>
              <a:t>Exercise 1 </a:t>
            </a:r>
            <a:r>
              <a:rPr lang="pl-PL" sz="9600" b="1">
                <a:solidFill>
                  <a:srgbClr val="000000"/>
                </a:solidFill>
                <a:latin typeface="Verdana" pitchFamily="34" charset="0"/>
                <a:cs typeface="Tahoma" pitchFamily="34" charset="0"/>
              </a:rPr>
              <a:t>- QUIZ</a:t>
            </a:r>
            <a:endParaRPr lang="pl-PL" sz="9600">
              <a:solidFill>
                <a:srgbClr val="000000"/>
              </a:solidFill>
              <a:latin typeface="Verdana" pitchFamily="34" charset="0"/>
            </a:endParaRPr>
          </a:p>
        </p:txBody>
      </p:sp>
      <p:sp>
        <p:nvSpPr>
          <p:cNvPr id="14" name="Prostokąt 13"/>
          <p:cNvSpPr/>
          <p:nvPr/>
        </p:nvSpPr>
        <p:spPr>
          <a:xfrm>
            <a:off x="1823642" y="3474418"/>
            <a:ext cx="11305256" cy="1107996"/>
          </a:xfrm>
          <a:prstGeom prst="rect">
            <a:avLst/>
          </a:prstGeom>
        </p:spPr>
        <p:txBody>
          <a:bodyPr wrap="square">
            <a:spAutoFit/>
          </a:bodyPr>
          <a:lstStyle/>
          <a:p>
            <a:r>
              <a:rPr lang="pl-PL" sz="6600" b="1" smtClean="0">
                <a:solidFill>
                  <a:schemeClr val="tx1"/>
                </a:solidFill>
                <a:latin typeface="Verdana" pitchFamily="34" charset="0"/>
              </a:rPr>
              <a:t>A Story of a House</a:t>
            </a:r>
            <a:endParaRPr lang="pl-PL" sz="6600" b="1"/>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Rectangle 2"/>
          <p:cNvSpPr txBox="1">
            <a:spLocks noChangeArrowheads="1"/>
          </p:cNvSpPr>
          <p:nvPr/>
        </p:nvSpPr>
        <p:spPr>
          <a:xfrm>
            <a:off x="2687638" y="3041650"/>
            <a:ext cx="19297650" cy="3960813"/>
          </a:xfrm>
          <a:prstGeom prst="rect">
            <a:avLst/>
          </a:prstGeom>
        </p:spPr>
        <p:txBody>
          <a:bodyPr/>
          <a:lstStyle/>
          <a:p>
            <a:pPr marL="838200" indent="-838200">
              <a:buFontTx/>
              <a:buAutoNum type="arabicPeriod"/>
              <a:defRPr/>
            </a:pPr>
            <a:r>
              <a:rPr lang="pl-PL" sz="6000" b="1">
                <a:latin typeface="Verdana" pitchFamily="34" charset="0"/>
                <a:ea typeface="+mj-ea"/>
                <a:cs typeface="Tahoma" pitchFamily="34" charset="0"/>
              </a:rPr>
              <a:t> </a:t>
            </a:r>
            <a:r>
              <a:rPr lang="en-US" sz="6000" b="1">
                <a:latin typeface="Verdana" pitchFamily="34" charset="0"/>
                <a:cs typeface="Tahoma" pitchFamily="34" charset="0"/>
              </a:rPr>
              <a:t>Which European country had the biggest Jewish population before</a:t>
            </a:r>
            <a:r>
              <a:rPr lang="pl-PL" sz="6000" b="1">
                <a:latin typeface="Verdana" pitchFamily="34" charset="0"/>
                <a:cs typeface="Tahoma" pitchFamily="34" charset="0"/>
              </a:rPr>
              <a:t> </a:t>
            </a:r>
            <a:r>
              <a:rPr lang="en-US" sz="6000" b="1">
                <a:latin typeface="Verdana" pitchFamily="34" charset="0"/>
                <a:cs typeface="Tahoma" pitchFamily="34" charset="0"/>
              </a:rPr>
              <a:t>World War II? </a:t>
            </a:r>
            <a:endParaRPr lang="pl-PL" sz="6000" b="1">
              <a:latin typeface="Verdana" pitchFamily="34" charset="0"/>
              <a:cs typeface="Tahoma" pitchFamily="34" charset="0"/>
            </a:endParaRPr>
          </a:p>
          <a:p>
            <a:pPr marL="838200" indent="-838200">
              <a:defRPr/>
            </a:pPr>
            <a:r>
              <a:rPr lang="pl-PL" sz="3600" b="1">
                <a:latin typeface="Verdana" pitchFamily="34" charset="0"/>
                <a:ea typeface="+mj-ea"/>
                <a:cs typeface="Tahoma" pitchFamily="34" charset="0"/>
              </a:rPr>
              <a:t/>
            </a:r>
            <a:br>
              <a:rPr lang="pl-PL" sz="3600" b="1">
                <a:latin typeface="Verdana" pitchFamily="34" charset="0"/>
                <a:ea typeface="+mj-ea"/>
                <a:cs typeface="Tahoma" pitchFamily="34" charset="0"/>
              </a:rPr>
            </a:br>
            <a:endParaRPr lang="pl-PL" sz="3600" b="1" dirty="0">
              <a:latin typeface="Verdana" pitchFamily="34" charset="0"/>
              <a:ea typeface="+mj-ea"/>
              <a:cs typeface="Tahoma" pitchFamily="34" charset="0"/>
            </a:endParaRPr>
          </a:p>
        </p:txBody>
      </p:sp>
      <p:sp>
        <p:nvSpPr>
          <p:cNvPr id="11" name="Rectangle 3"/>
          <p:cNvSpPr>
            <a:spLocks noGrp="1" noChangeArrowheads="1"/>
          </p:cNvSpPr>
          <p:nvPr>
            <p:ph type="body" idx="4294967295"/>
          </p:nvPr>
        </p:nvSpPr>
        <p:spPr>
          <a:xfrm>
            <a:off x="2255838" y="6786563"/>
            <a:ext cx="18434050" cy="4537075"/>
          </a:xfrm>
        </p:spPr>
        <p:txBody>
          <a:bodyPr/>
          <a:lstStyle/>
          <a:p>
            <a:pPr marL="1562100" lvl="1" indent="-609600" eaLnBrk="1" hangingPunct="1">
              <a:lnSpc>
                <a:spcPct val="90000"/>
              </a:lnSpc>
              <a:buFontTx/>
              <a:buAutoNum type="alphaLcParenR"/>
            </a:pPr>
            <a:r>
              <a:rPr lang="pl-PL" sz="5400" b="1" smtClean="0">
                <a:solidFill>
                  <a:schemeClr val="tx1"/>
                </a:solidFill>
                <a:latin typeface="Verdana" pitchFamily="34" charset="0"/>
              </a:rPr>
              <a:t> Russia</a:t>
            </a:r>
            <a:r>
              <a:rPr lang="pl-PL" sz="5400" b="1" smtClean="0">
                <a:solidFill>
                  <a:schemeClr val="tx1"/>
                </a:solidFill>
                <a:latin typeface="Verdana" pitchFamily="34" charset="0"/>
              </a:rPr>
              <a:t>			b) </a:t>
            </a:r>
            <a:r>
              <a:rPr lang="pl-PL" sz="5400" b="1" smtClean="0">
                <a:solidFill>
                  <a:schemeClr val="tx1"/>
                </a:solidFill>
                <a:latin typeface="Verdana" pitchFamily="34" charset="0"/>
              </a:rPr>
              <a:t>Poland</a:t>
            </a:r>
            <a:endParaRPr lang="pl-PL" sz="5400" b="1" smtClean="0">
              <a:solidFill>
                <a:schemeClr val="tx1"/>
              </a:solidFill>
              <a:latin typeface="Verdana" pitchFamily="34" charset="0"/>
            </a:endParaRPr>
          </a:p>
          <a:p>
            <a:pPr marL="1562100" lvl="1" indent="-609600" eaLnBrk="1" hangingPunct="1">
              <a:lnSpc>
                <a:spcPct val="90000"/>
              </a:lnSpc>
              <a:buFontTx/>
              <a:buAutoNum type="alphaLcParenR"/>
            </a:pPr>
            <a:endParaRPr lang="pl-PL" sz="5400" b="1" smtClean="0">
              <a:solidFill>
                <a:schemeClr val="tx1"/>
              </a:solidFill>
              <a:latin typeface="Verdana" pitchFamily="34" charset="0"/>
            </a:endParaRPr>
          </a:p>
          <a:p>
            <a:pPr marL="1562100" lvl="1" indent="-609600" eaLnBrk="1" hangingPunct="1">
              <a:lnSpc>
                <a:spcPct val="90000"/>
              </a:lnSpc>
              <a:buFontTx/>
              <a:buAutoNum type="alphaLcParenR"/>
            </a:pPr>
            <a:r>
              <a:rPr lang="pl-PL" sz="5400" b="1" smtClean="0">
                <a:solidFill>
                  <a:schemeClr val="tx1"/>
                </a:solidFill>
                <a:latin typeface="Verdana" pitchFamily="34" charset="0"/>
              </a:rPr>
              <a:t> Germany</a:t>
            </a:r>
            <a:r>
              <a:rPr lang="pl-PL" sz="5400" b="1" smtClean="0">
                <a:solidFill>
                  <a:schemeClr val="tx1"/>
                </a:solidFill>
                <a:latin typeface="Verdana" pitchFamily="34" charset="0"/>
              </a:rPr>
              <a:t>			c) </a:t>
            </a:r>
            <a:r>
              <a:rPr lang="pl-PL" sz="5400" b="1" smtClean="0">
                <a:solidFill>
                  <a:schemeClr val="tx1"/>
                </a:solidFill>
                <a:latin typeface="Verdana" pitchFamily="34" charset="0"/>
              </a:rPr>
              <a:t>Holland</a:t>
            </a:r>
            <a:endParaRPr lang="pl-PL" sz="5400" b="1" smtClean="0">
              <a:solidFill>
                <a:schemeClr val="tx1"/>
              </a:solidFill>
              <a:latin typeface="Verdan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1031875" y="2609850"/>
            <a:ext cx="12025313" cy="1800225"/>
          </a:xfrm>
          <a:prstGeom prst="rect">
            <a:avLst/>
          </a:prstGeom>
          <a:noFill/>
          <a:ln w="9525">
            <a:noFill/>
            <a:miter lim="800000"/>
            <a:headEnd/>
            <a:tailEnd/>
          </a:ln>
        </p:spPr>
        <p:txBody>
          <a:bodyPr/>
          <a:lstStyle/>
          <a:p>
            <a:r>
              <a:rPr lang="en-US" sz="6000" b="1">
                <a:latin typeface="Verdana" pitchFamily="34" charset="0"/>
                <a:cs typeface="Tahoma" pitchFamily="34" charset="0"/>
              </a:rPr>
              <a:t>European Jews </a:t>
            </a:r>
            <a:endParaRPr lang="pl-PL" sz="6000" b="1">
              <a:latin typeface="Verdana" pitchFamily="34" charset="0"/>
              <a:cs typeface="Tahoma" pitchFamily="34" charset="0"/>
            </a:endParaRPr>
          </a:p>
          <a:p>
            <a:r>
              <a:rPr lang="en-US" sz="6000" b="1">
                <a:latin typeface="Verdana" pitchFamily="34" charset="0"/>
                <a:cs typeface="Tahoma" pitchFamily="34" charset="0"/>
              </a:rPr>
              <a:t>before World War II</a:t>
            </a:r>
          </a:p>
        </p:txBody>
      </p:sp>
      <p:sp>
        <p:nvSpPr>
          <p:cNvPr id="9" name="Rectangle 3"/>
          <p:cNvSpPr>
            <a:spLocks noGrp="1" noChangeArrowheads="1"/>
          </p:cNvSpPr>
          <p:nvPr>
            <p:ph type="body" idx="4294967295"/>
          </p:nvPr>
        </p:nvSpPr>
        <p:spPr>
          <a:xfrm>
            <a:off x="0" y="5130800"/>
            <a:ext cx="13849350" cy="7416800"/>
          </a:xfrm>
        </p:spPr>
        <p:txBody>
          <a:bodyPr/>
          <a:lstStyle/>
          <a:p>
            <a:pPr algn="just" eaLnBrk="1" hangingPunct="1">
              <a:buNone/>
            </a:pPr>
            <a:r>
              <a:rPr lang="pl-PL" sz="4800" smtClean="0"/>
              <a:t>	</a:t>
            </a:r>
            <a:r>
              <a:rPr lang="en-US" sz="4800" smtClean="0">
                <a:solidFill>
                  <a:schemeClr val="tx1"/>
                </a:solidFill>
                <a:latin typeface="Verdana" pitchFamily="34" charset="0"/>
              </a:rPr>
              <a:t>Before the World War II the biggest Jewish community lived in Poland – </a:t>
            </a:r>
            <a:r>
              <a:rPr lang="en-US" sz="4800" smtClean="0">
                <a:solidFill>
                  <a:schemeClr val="tx1"/>
                </a:solidFill>
                <a:latin typeface="Verdana" pitchFamily="34" charset="0"/>
              </a:rPr>
              <a:t>ca</a:t>
            </a:r>
            <a:r>
              <a:rPr lang="pl-PL" sz="4800" smtClean="0"/>
              <a:t> </a:t>
            </a:r>
            <a:r>
              <a:rPr lang="en-US" sz="4800" smtClean="0">
                <a:solidFill>
                  <a:schemeClr val="tx1"/>
                </a:solidFill>
                <a:latin typeface="Verdana" pitchFamily="34" charset="0"/>
              </a:rPr>
              <a:t>3.3 </a:t>
            </a:r>
            <a:r>
              <a:rPr lang="en-US" sz="4800" smtClean="0">
                <a:solidFill>
                  <a:schemeClr val="tx1"/>
                </a:solidFill>
                <a:latin typeface="Verdana" pitchFamily="34" charset="0"/>
              </a:rPr>
              <a:t>million people, which made 10% of the country population. About 1.5 million Jews lived in Ukraine, </a:t>
            </a:r>
            <a:r>
              <a:rPr lang="en-US" sz="4800" smtClean="0">
                <a:solidFill>
                  <a:schemeClr val="tx1"/>
                </a:solidFill>
                <a:latin typeface="Verdana" pitchFamily="34" charset="0"/>
              </a:rPr>
              <a:t>ca</a:t>
            </a:r>
            <a:r>
              <a:rPr lang="pl-PL" sz="4800" smtClean="0"/>
              <a:t> </a:t>
            </a:r>
            <a:r>
              <a:rPr lang="en-US" sz="4800" smtClean="0">
                <a:solidFill>
                  <a:schemeClr val="tx1"/>
                </a:solidFill>
                <a:latin typeface="Verdana" pitchFamily="34" charset="0"/>
              </a:rPr>
              <a:t>1 </a:t>
            </a:r>
            <a:r>
              <a:rPr lang="en-US" sz="4800" smtClean="0">
                <a:solidFill>
                  <a:schemeClr val="tx1"/>
                </a:solidFill>
                <a:latin typeface="Verdana" pitchFamily="34" charset="0"/>
              </a:rPr>
              <a:t>million in Russia.</a:t>
            </a:r>
          </a:p>
          <a:p>
            <a:pPr eaLnBrk="1" hangingPunct="1">
              <a:buFont typeface="Arial" charset="0"/>
              <a:buNone/>
            </a:pPr>
            <a:r>
              <a:rPr lang="pl-PL" sz="4800" smtClean="0">
                <a:solidFill>
                  <a:schemeClr val="tx1"/>
                </a:solidFill>
                <a:latin typeface="Verdana" pitchFamily="34" charset="0"/>
              </a:rPr>
              <a:t>	</a:t>
            </a:r>
          </a:p>
          <a:p>
            <a:pPr algn="just" eaLnBrk="1" hangingPunct="1">
              <a:buFont typeface="Arial" charset="0"/>
              <a:buNone/>
            </a:pPr>
            <a:r>
              <a:rPr lang="pl-PL" sz="4800" smtClean="0">
                <a:solidFill>
                  <a:schemeClr val="tx1"/>
                </a:solidFill>
                <a:latin typeface="Verdana" pitchFamily="34" charset="0"/>
              </a:rPr>
              <a:t>	</a:t>
            </a:r>
            <a:r>
              <a:rPr lang="en-US" sz="4800" smtClean="0">
                <a:solidFill>
                  <a:schemeClr val="tx1"/>
                </a:solidFill>
                <a:latin typeface="Verdana" pitchFamily="34" charset="0"/>
              </a:rPr>
              <a:t>The whole population of the European Jews before World War II is estimated at about </a:t>
            </a:r>
            <a:r>
              <a:rPr lang="en-US" sz="4800" smtClean="0">
                <a:solidFill>
                  <a:schemeClr val="tx1"/>
                </a:solidFill>
                <a:latin typeface="Verdana" pitchFamily="34" charset="0"/>
              </a:rPr>
              <a:t>9 </a:t>
            </a:r>
            <a:r>
              <a:rPr lang="en-US" sz="4800" smtClean="0">
                <a:solidFill>
                  <a:schemeClr val="tx1"/>
                </a:solidFill>
                <a:latin typeface="Verdana" pitchFamily="34" charset="0"/>
              </a:rPr>
              <a:t>million. </a:t>
            </a:r>
          </a:p>
        </p:txBody>
      </p:sp>
      <p:pic>
        <p:nvPicPr>
          <p:cNvPr id="10" name="Picture 4"/>
          <p:cNvPicPr>
            <a:picLocks noChangeAspect="1" noChangeArrowheads="1"/>
          </p:cNvPicPr>
          <p:nvPr/>
        </p:nvPicPr>
        <p:blipFill>
          <a:blip r:embed="rId3" cstate="print"/>
          <a:srcRect/>
          <a:stretch>
            <a:fillRect/>
          </a:stretch>
        </p:blipFill>
        <p:spPr bwMode="auto">
          <a:xfrm>
            <a:off x="14568488" y="2898775"/>
            <a:ext cx="9412287" cy="7056438"/>
          </a:xfrm>
          <a:prstGeom prst="rect">
            <a:avLst/>
          </a:prstGeom>
          <a:noFill/>
          <a:ln w="9525">
            <a:noFill/>
            <a:miter lim="800000"/>
            <a:headEnd/>
            <a:tailEnd/>
          </a:ln>
        </p:spPr>
      </p:pic>
      <p:sp>
        <p:nvSpPr>
          <p:cNvPr id="11" name="Prostokąt 7"/>
          <p:cNvSpPr>
            <a:spLocks noChangeArrowheads="1"/>
          </p:cNvSpPr>
          <p:nvPr/>
        </p:nvSpPr>
        <p:spPr bwMode="auto">
          <a:xfrm>
            <a:off x="15748000" y="10242550"/>
            <a:ext cx="8110538" cy="461963"/>
          </a:xfrm>
          <a:prstGeom prst="rect">
            <a:avLst/>
          </a:prstGeom>
          <a:noFill/>
          <a:ln w="9525">
            <a:noFill/>
            <a:miter lim="800000"/>
            <a:headEnd/>
            <a:tailEnd/>
          </a:ln>
        </p:spPr>
        <p:txBody>
          <a:bodyPr>
            <a:spAutoFit/>
          </a:bodyPr>
          <a:lstStyle/>
          <a:p>
            <a:pPr algn="r"/>
            <a:r>
              <a:rPr lang="en-US" sz="2400">
                <a:latin typeface="Verdana" pitchFamily="34" charset="0"/>
              </a:rPr>
              <a:t>http://www.wikipedia.pl</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2832100" y="2898775"/>
            <a:ext cx="18505488" cy="3816350"/>
          </a:xfrm>
          <a:prstGeom prst="rect">
            <a:avLst/>
          </a:prstGeom>
        </p:spPr>
        <p:txBody>
          <a:bodyPr/>
          <a:lstStyle/>
          <a:p>
            <a:pPr marL="838200" indent="-838200" defTabSz="2177278" fontAlgn="auto">
              <a:spcAft>
                <a:spcPts val="0"/>
              </a:spcAft>
              <a:defRPr/>
            </a:pPr>
            <a:r>
              <a:rPr lang="pl-PL" sz="6000" b="1" dirty="0">
                <a:latin typeface="Tahoma" pitchFamily="34" charset="0"/>
                <a:ea typeface="+mj-ea"/>
                <a:cs typeface="Tahoma" pitchFamily="34" charset="0"/>
              </a:rPr>
              <a:t>2</a:t>
            </a:r>
            <a:r>
              <a:rPr lang="pl-PL" sz="6000" b="1">
                <a:latin typeface="Verdana" pitchFamily="34" charset="0"/>
                <a:ea typeface="+mj-ea"/>
                <a:cs typeface="Tahoma" pitchFamily="34" charset="0"/>
              </a:rPr>
              <a:t>. </a:t>
            </a:r>
            <a:r>
              <a:rPr lang="en-US" sz="6000" b="1">
                <a:latin typeface="Verdana" pitchFamily="34" charset="0"/>
                <a:cs typeface="Tahoma" pitchFamily="34" charset="0"/>
              </a:rPr>
              <a:t>What percentage of the European Jews</a:t>
            </a:r>
            <a:br>
              <a:rPr lang="en-US" sz="6000" b="1">
                <a:latin typeface="Verdana" pitchFamily="34" charset="0"/>
                <a:cs typeface="Tahoma" pitchFamily="34" charset="0"/>
              </a:rPr>
            </a:br>
            <a:r>
              <a:rPr lang="en-US" sz="6000" b="1">
                <a:latin typeface="Verdana" pitchFamily="34" charset="0"/>
                <a:cs typeface="Tahoma" pitchFamily="34" charset="0"/>
              </a:rPr>
              <a:t>did survive World War II/ Holocaust? </a:t>
            </a:r>
            <a:r>
              <a:rPr lang="en-US" sz="6000" b="1">
                <a:solidFill>
                  <a:srgbClr val="4D4D4D"/>
                </a:solidFill>
                <a:latin typeface="Tahoma" pitchFamily="34" charset="0"/>
                <a:cs typeface="Tahoma" pitchFamily="34" charset="0"/>
              </a:rPr>
              <a:t/>
            </a:r>
            <a:br>
              <a:rPr lang="en-US" sz="6000" b="1">
                <a:solidFill>
                  <a:srgbClr val="4D4D4D"/>
                </a:solidFill>
                <a:latin typeface="Tahoma" pitchFamily="34" charset="0"/>
                <a:cs typeface="Tahoma" pitchFamily="34" charset="0"/>
              </a:rPr>
            </a:br>
            <a:r>
              <a:rPr lang="en-US" sz="6000" b="1" dirty="0">
                <a:solidFill>
                  <a:srgbClr val="4D4D4D"/>
                </a:solidFill>
                <a:latin typeface="Tahoma" pitchFamily="34" charset="0"/>
                <a:ea typeface="+mj-ea"/>
                <a:cs typeface="Tahoma" pitchFamily="34" charset="0"/>
              </a:rPr>
              <a:t/>
            </a:r>
            <a:br>
              <a:rPr lang="en-US" sz="6000" b="1" dirty="0">
                <a:solidFill>
                  <a:srgbClr val="4D4D4D"/>
                </a:solidFill>
                <a:latin typeface="Tahoma" pitchFamily="34" charset="0"/>
                <a:ea typeface="+mj-ea"/>
                <a:cs typeface="Tahoma" pitchFamily="34" charset="0"/>
              </a:rPr>
            </a:br>
            <a:endParaRPr lang="en-US" sz="6000" b="1" dirty="0">
              <a:solidFill>
                <a:srgbClr val="4D4D4D"/>
              </a:solidFill>
              <a:latin typeface="Tahoma" pitchFamily="34" charset="0"/>
              <a:ea typeface="+mj-ea"/>
              <a:cs typeface="Tahoma" pitchFamily="34" charset="0"/>
            </a:endParaRPr>
          </a:p>
        </p:txBody>
      </p:sp>
      <p:sp>
        <p:nvSpPr>
          <p:cNvPr id="9" name="Rectangle 3"/>
          <p:cNvSpPr>
            <a:spLocks noGrp="1" noChangeArrowheads="1"/>
          </p:cNvSpPr>
          <p:nvPr>
            <p:ph type="body" idx="4294967295"/>
          </p:nvPr>
        </p:nvSpPr>
        <p:spPr>
          <a:xfrm>
            <a:off x="3551238" y="6715125"/>
            <a:ext cx="15770225" cy="4319588"/>
          </a:xfrm>
        </p:spPr>
        <p:txBody>
          <a:bodyPr/>
          <a:lstStyle/>
          <a:p>
            <a:pPr marL="609600" indent="-609600" eaLnBrk="1" hangingPunct="1">
              <a:lnSpc>
                <a:spcPct val="90000"/>
              </a:lnSpc>
              <a:buFontTx/>
              <a:buAutoNum type="alphaLcParenR"/>
            </a:pPr>
            <a:r>
              <a:rPr lang="pl-PL" sz="6000" b="1" smtClean="0">
                <a:solidFill>
                  <a:schemeClr val="tx1"/>
                </a:solidFill>
              </a:rPr>
              <a:t>   50% 			b)  72%</a:t>
            </a:r>
          </a:p>
          <a:p>
            <a:pPr marL="609600" indent="-609600" eaLnBrk="1" hangingPunct="1">
              <a:lnSpc>
                <a:spcPct val="90000"/>
              </a:lnSpc>
              <a:buFontTx/>
              <a:buAutoNum type="alphaLcParenR"/>
            </a:pPr>
            <a:endParaRPr lang="pl-PL" sz="6000" b="1" smtClean="0">
              <a:solidFill>
                <a:schemeClr val="tx1"/>
              </a:solidFill>
            </a:endParaRPr>
          </a:p>
          <a:p>
            <a:pPr marL="609600" indent="-609600" eaLnBrk="1" hangingPunct="1">
              <a:lnSpc>
                <a:spcPct val="90000"/>
              </a:lnSpc>
              <a:buFont typeface="Arial" charset="0"/>
              <a:buNone/>
            </a:pPr>
            <a:r>
              <a:rPr lang="pl-PL" sz="6000" b="1" smtClean="0">
                <a:solidFill>
                  <a:schemeClr val="tx1"/>
                </a:solidFill>
              </a:rPr>
              <a:t>c)   12% 			d)  25%</a:t>
            </a:r>
          </a:p>
          <a:p>
            <a:pPr marL="609600" indent="-609600" eaLnBrk="1" hangingPunct="1">
              <a:lnSpc>
                <a:spcPct val="90000"/>
              </a:lnSpc>
              <a:buFont typeface="Arial" charset="0"/>
              <a:buNone/>
            </a:pPr>
            <a:r>
              <a:rPr lang="pl-PL" sz="6000" b="1" smtClean="0">
                <a:solidFill>
                  <a:schemeClr val="tx1"/>
                </a:solidFill>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1103313" y="2754313"/>
            <a:ext cx="11809412" cy="1800225"/>
          </a:xfrm>
          <a:prstGeom prst="rect">
            <a:avLst/>
          </a:prstGeom>
          <a:noFill/>
          <a:ln w="9525">
            <a:noFill/>
            <a:miter lim="800000"/>
            <a:headEnd/>
            <a:tailEnd/>
          </a:ln>
        </p:spPr>
        <p:txBody>
          <a:bodyPr/>
          <a:lstStyle/>
          <a:p>
            <a:r>
              <a:rPr lang="en-US" sz="6000" b="1">
                <a:latin typeface="Verdana" pitchFamily="34" charset="0"/>
                <a:cs typeface="Tahoma" pitchFamily="34" charset="0"/>
              </a:rPr>
              <a:t>Holocaust / Extermination</a:t>
            </a:r>
          </a:p>
        </p:txBody>
      </p:sp>
      <p:sp>
        <p:nvSpPr>
          <p:cNvPr id="9" name="Rectangle 3"/>
          <p:cNvSpPr>
            <a:spLocks noGrp="1" noChangeArrowheads="1"/>
          </p:cNvSpPr>
          <p:nvPr>
            <p:ph type="body" idx="4294967295"/>
          </p:nvPr>
        </p:nvSpPr>
        <p:spPr>
          <a:xfrm>
            <a:off x="0" y="4770438"/>
            <a:ext cx="14281150" cy="6048375"/>
          </a:xfrm>
        </p:spPr>
        <p:txBody>
          <a:bodyPr/>
          <a:lstStyle/>
          <a:p>
            <a:pPr algn="just" eaLnBrk="1" hangingPunct="1">
              <a:buFont typeface="Arial" charset="0"/>
              <a:buNone/>
            </a:pPr>
            <a:r>
              <a:rPr lang="pl-PL" sz="4400" b="1" smtClean="0">
                <a:solidFill>
                  <a:schemeClr val="tx1"/>
                </a:solidFill>
                <a:latin typeface="Verdana" pitchFamily="34" charset="0"/>
              </a:rPr>
              <a:t>	</a:t>
            </a:r>
            <a:r>
              <a:rPr lang="pl-PL" sz="5400" smtClean="0">
                <a:solidFill>
                  <a:schemeClr val="tx1"/>
                </a:solidFill>
                <a:latin typeface="Verdana" pitchFamily="34" charset="0"/>
              </a:rPr>
              <a:t>As a result of Holocaust, that is mass extermination of Jews during World War II, 75% of the European Jews lost their lives.</a:t>
            </a:r>
          </a:p>
          <a:p>
            <a:pPr algn="just" eaLnBrk="1" hangingPunct="1">
              <a:buFont typeface="Arial" charset="0"/>
              <a:buNone/>
            </a:pPr>
            <a:r>
              <a:rPr lang="pl-PL" sz="5400" smtClean="0">
                <a:solidFill>
                  <a:schemeClr val="tx1"/>
                </a:solidFill>
                <a:latin typeface="Verdana" pitchFamily="34" charset="0"/>
              </a:rPr>
              <a:t>	</a:t>
            </a:r>
          </a:p>
          <a:p>
            <a:pPr algn="just" eaLnBrk="1" hangingPunct="1">
              <a:buFont typeface="Arial" charset="0"/>
              <a:buNone/>
            </a:pPr>
            <a:r>
              <a:rPr lang="pl-PL" sz="5400" smtClean="0">
                <a:solidFill>
                  <a:schemeClr val="tx1"/>
                </a:solidFill>
                <a:latin typeface="Verdana" pitchFamily="34" charset="0"/>
              </a:rPr>
              <a:t>	90% of the Polish Jews were killed.</a:t>
            </a:r>
          </a:p>
          <a:p>
            <a:pPr eaLnBrk="1" hangingPunct="1">
              <a:buFont typeface="Arial" charset="0"/>
              <a:buNone/>
            </a:pPr>
            <a:endParaRPr lang="pl-PL" sz="4400" b="1" smtClean="0"/>
          </a:p>
        </p:txBody>
      </p:sp>
      <p:pic>
        <p:nvPicPr>
          <p:cNvPr id="10" name="Picture 4"/>
          <p:cNvPicPr>
            <a:picLocks noChangeAspect="1" noChangeArrowheads="1"/>
          </p:cNvPicPr>
          <p:nvPr/>
        </p:nvPicPr>
        <p:blipFill>
          <a:blip r:embed="rId3" cstate="print"/>
          <a:srcRect/>
          <a:stretch>
            <a:fillRect/>
          </a:stretch>
        </p:blipFill>
        <p:spPr bwMode="auto">
          <a:xfrm>
            <a:off x="16944975" y="2970213"/>
            <a:ext cx="5905500" cy="6645275"/>
          </a:xfrm>
          <a:prstGeom prst="rect">
            <a:avLst/>
          </a:prstGeom>
          <a:noFill/>
          <a:ln w="9525">
            <a:noFill/>
            <a:miter lim="800000"/>
            <a:headEnd/>
            <a:tailEnd/>
          </a:ln>
        </p:spPr>
      </p:pic>
      <p:sp>
        <p:nvSpPr>
          <p:cNvPr id="11" name="Prostokąt 7"/>
          <p:cNvSpPr>
            <a:spLocks noChangeArrowheads="1"/>
          </p:cNvSpPr>
          <p:nvPr/>
        </p:nvSpPr>
        <p:spPr bwMode="auto">
          <a:xfrm>
            <a:off x="16944975" y="9955213"/>
            <a:ext cx="7080250" cy="523220"/>
          </a:xfrm>
          <a:prstGeom prst="rect">
            <a:avLst/>
          </a:prstGeom>
          <a:noFill/>
          <a:ln w="9525">
            <a:noFill/>
            <a:miter lim="800000"/>
            <a:headEnd/>
            <a:tailEnd/>
          </a:ln>
        </p:spPr>
        <p:txBody>
          <a:bodyPr>
            <a:spAutoFit/>
          </a:bodyPr>
          <a:lstStyle/>
          <a:p>
            <a:r>
              <a:rPr lang="pl-PL" sz="2800">
                <a:latin typeface="Verdana" pitchFamily="34" charset="0"/>
              </a:rPr>
              <a:t>http://www.wikipedia.pl</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2687638" y="2538413"/>
            <a:ext cx="20594637" cy="1800225"/>
          </a:xfrm>
          <a:prstGeom prst="rect">
            <a:avLst/>
          </a:prstGeom>
        </p:spPr>
        <p:txBody>
          <a:bodyPr/>
          <a:lstStyle/>
          <a:p>
            <a:pPr marL="838200" indent="-838200" defTabSz="2177278" fontAlgn="auto">
              <a:spcAft>
                <a:spcPts val="0"/>
              </a:spcAft>
              <a:defRPr/>
            </a:pPr>
            <a:r>
              <a:rPr lang="pl-PL" sz="6000" b="1" dirty="0">
                <a:latin typeface="Verdana" pitchFamily="34" charset="0"/>
                <a:ea typeface="+mj-ea"/>
                <a:cs typeface="Tahoma" pitchFamily="34" charset="0"/>
              </a:rPr>
              <a:t>3</a:t>
            </a:r>
            <a:r>
              <a:rPr lang="pl-PL" sz="6000" b="1">
                <a:latin typeface="Verdana" pitchFamily="34" charset="0"/>
                <a:ea typeface="+mj-ea"/>
                <a:cs typeface="Tahoma" pitchFamily="34" charset="0"/>
              </a:rPr>
              <a:t>. </a:t>
            </a:r>
            <a:r>
              <a:rPr lang="en-US" sz="6000" b="1">
                <a:latin typeface="Verdana" pitchFamily="34" charset="0"/>
                <a:cs typeface="Tahoma" pitchFamily="34" charset="0"/>
              </a:rPr>
              <a:t>Who is a Righteous Among the Nations? </a:t>
            </a:r>
            <a:endParaRPr lang="en-US" sz="6000" b="1" dirty="0">
              <a:latin typeface="Verdana" pitchFamily="34" charset="0"/>
              <a:ea typeface="+mj-ea"/>
              <a:cs typeface="Tahoma" pitchFamily="34" charset="0"/>
            </a:endParaRPr>
          </a:p>
        </p:txBody>
      </p:sp>
      <p:sp>
        <p:nvSpPr>
          <p:cNvPr id="9" name="Rectangle 3"/>
          <p:cNvSpPr>
            <a:spLocks noGrp="1" noChangeArrowheads="1"/>
          </p:cNvSpPr>
          <p:nvPr>
            <p:ph type="body" idx="4294967295"/>
          </p:nvPr>
        </p:nvSpPr>
        <p:spPr>
          <a:xfrm>
            <a:off x="3263900" y="4914900"/>
            <a:ext cx="19154775" cy="5184775"/>
          </a:xfrm>
        </p:spPr>
        <p:txBody>
          <a:bodyPr/>
          <a:lstStyle/>
          <a:p>
            <a:pPr marL="609600" indent="-609600" eaLnBrk="1" hangingPunct="1">
              <a:buFontTx/>
              <a:buAutoNum type="alphaLcParenR"/>
            </a:pPr>
            <a:r>
              <a:rPr lang="pl-PL" sz="4400" b="1" smtClean="0">
                <a:solidFill>
                  <a:schemeClr val="tx1"/>
                </a:solidFill>
                <a:latin typeface="Verdana" pitchFamily="34" charset="0"/>
              </a:rPr>
              <a:t>  </a:t>
            </a:r>
            <a:r>
              <a:rPr lang="en-US" sz="4400" b="1" smtClean="0">
                <a:solidFill>
                  <a:schemeClr val="tx1"/>
                </a:solidFill>
                <a:latin typeface="Verdana" pitchFamily="34" charset="0"/>
              </a:rPr>
              <a:t>A person who behaves honestly in every situation </a:t>
            </a:r>
            <a:endParaRPr lang="pl-PL" sz="4400" b="1" smtClean="0">
              <a:solidFill>
                <a:schemeClr val="tx1"/>
              </a:solidFill>
              <a:latin typeface="Verdana" pitchFamily="34" charset="0"/>
            </a:endParaRPr>
          </a:p>
          <a:p>
            <a:pPr marL="609600" indent="-609600" eaLnBrk="1" hangingPunct="1">
              <a:buFontTx/>
              <a:buAutoNum type="alphaLcParenR"/>
            </a:pPr>
            <a:endParaRPr lang="en-US" sz="4400" b="1" smtClean="0">
              <a:solidFill>
                <a:schemeClr val="tx1"/>
              </a:solidFill>
              <a:latin typeface="Verdana" pitchFamily="34" charset="0"/>
            </a:endParaRPr>
          </a:p>
          <a:p>
            <a:pPr marL="609600" indent="-609600" eaLnBrk="1" hangingPunct="1">
              <a:buFontTx/>
              <a:buAutoNum type="alphaLcParenR"/>
            </a:pPr>
            <a:r>
              <a:rPr lang="en-US" sz="4400" b="1" smtClean="0">
                <a:solidFill>
                  <a:schemeClr val="tx1"/>
                </a:solidFill>
                <a:latin typeface="Verdana" pitchFamily="34" charset="0"/>
              </a:rPr>
              <a:t>   A „saint” in the Jewish religion</a:t>
            </a:r>
            <a:endParaRPr lang="pl-PL" sz="4400" b="1" smtClean="0">
              <a:solidFill>
                <a:schemeClr val="tx1"/>
              </a:solidFill>
              <a:latin typeface="Verdana" pitchFamily="34" charset="0"/>
            </a:endParaRPr>
          </a:p>
          <a:p>
            <a:pPr marL="609600" indent="-609600" eaLnBrk="1" hangingPunct="1">
              <a:buFontTx/>
              <a:buAutoNum type="alphaLcParenR"/>
            </a:pPr>
            <a:endParaRPr lang="en-US" sz="4400" b="1" smtClean="0">
              <a:solidFill>
                <a:schemeClr val="tx1"/>
              </a:solidFill>
              <a:latin typeface="Verdana" pitchFamily="34" charset="0"/>
            </a:endParaRPr>
          </a:p>
          <a:p>
            <a:pPr marL="609600" indent="-609600" eaLnBrk="1" hangingPunct="1">
              <a:buFontTx/>
              <a:buAutoNum type="alphaLcParenR"/>
            </a:pPr>
            <a:r>
              <a:rPr lang="en-US" sz="4400" b="1" smtClean="0">
                <a:solidFill>
                  <a:schemeClr val="tx1"/>
                </a:solidFill>
                <a:latin typeface="Verdana" pitchFamily="34" charset="0"/>
              </a:rPr>
              <a:t>   A </a:t>
            </a:r>
            <a:r>
              <a:rPr lang="en-US" sz="4400" b="1" smtClean="0">
                <a:solidFill>
                  <a:schemeClr val="tx1"/>
                </a:solidFill>
                <a:latin typeface="Verdana" pitchFamily="34" charset="0"/>
              </a:rPr>
              <a:t>per</a:t>
            </a:r>
            <a:r>
              <a:rPr lang="pl-PL" sz="4400" b="1" smtClean="0">
                <a:solidFill>
                  <a:schemeClr val="tx1"/>
                </a:solidFill>
                <a:latin typeface="Verdana" pitchFamily="34" charset="0"/>
              </a:rPr>
              <a:t>s</a:t>
            </a:r>
            <a:r>
              <a:rPr lang="en-US" sz="4400" b="1" smtClean="0">
                <a:solidFill>
                  <a:schemeClr val="tx1"/>
                </a:solidFill>
                <a:latin typeface="Verdana" pitchFamily="34" charset="0"/>
              </a:rPr>
              <a:t>on </a:t>
            </a:r>
            <a:r>
              <a:rPr lang="en-US" sz="4400" b="1" smtClean="0">
                <a:solidFill>
                  <a:schemeClr val="tx1"/>
                </a:solidFill>
                <a:latin typeface="Verdana" pitchFamily="34" charset="0"/>
              </a:rPr>
              <a:t>awarded a medal by the institute that commemorates Holocaust</a:t>
            </a:r>
            <a:endParaRPr lang="pl-PL" sz="4400" b="1" smtClean="0">
              <a:solidFill>
                <a:schemeClr val="tx1"/>
              </a:solidFill>
              <a:latin typeface="Verdana" pitchFamily="34" charset="0"/>
            </a:endParaRPr>
          </a:p>
          <a:p>
            <a:pPr marL="609600" indent="-609600" eaLnBrk="1" hangingPunct="1">
              <a:buFontTx/>
              <a:buAutoNum type="alphaLcParenR"/>
            </a:pPr>
            <a:endParaRPr lang="en-US" sz="4400" b="1" smtClean="0">
              <a:solidFill>
                <a:schemeClr val="tx1"/>
              </a:solidFill>
              <a:latin typeface="Verdana" pitchFamily="34" charset="0"/>
            </a:endParaRPr>
          </a:p>
          <a:p>
            <a:pPr marL="609600" indent="-609600" eaLnBrk="1" hangingPunct="1">
              <a:buFontTx/>
              <a:buAutoNum type="alphaLcParenR"/>
            </a:pPr>
            <a:r>
              <a:rPr lang="en-US" sz="4400" b="1" smtClean="0">
                <a:solidFill>
                  <a:schemeClr val="tx1"/>
                </a:solidFill>
                <a:latin typeface="Verdana" pitchFamily="34" charset="0"/>
              </a:rPr>
              <a:t>   A person who saved Jews during World War II</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1031875" y="2682875"/>
            <a:ext cx="15986125" cy="1943100"/>
          </a:xfrm>
          <a:prstGeom prst="rect">
            <a:avLst/>
          </a:prstGeom>
          <a:noFill/>
          <a:ln w="9525">
            <a:noFill/>
            <a:miter lim="800000"/>
            <a:headEnd/>
            <a:tailEnd/>
          </a:ln>
        </p:spPr>
        <p:txBody>
          <a:bodyPr/>
          <a:lstStyle/>
          <a:p>
            <a:r>
              <a:rPr lang="pl-PL" sz="6000" b="1">
                <a:latin typeface="Verdana" pitchFamily="34" charset="0"/>
                <a:cs typeface="Tahoma" pitchFamily="34" charset="0"/>
              </a:rPr>
              <a:t>Righteous Among the Nations</a:t>
            </a:r>
          </a:p>
        </p:txBody>
      </p:sp>
      <p:sp>
        <p:nvSpPr>
          <p:cNvPr id="9" name="Rectangle 3"/>
          <p:cNvSpPr>
            <a:spLocks noGrp="1" noChangeArrowheads="1"/>
          </p:cNvSpPr>
          <p:nvPr>
            <p:ph type="body" idx="4294967295"/>
          </p:nvPr>
        </p:nvSpPr>
        <p:spPr>
          <a:xfrm>
            <a:off x="311150" y="5130800"/>
            <a:ext cx="14114463" cy="6624638"/>
          </a:xfrm>
        </p:spPr>
        <p:txBody>
          <a:bodyPr/>
          <a:lstStyle/>
          <a:p>
            <a:pPr algn="just" eaLnBrk="1" hangingPunct="1">
              <a:buFont typeface="Arial" charset="0"/>
              <a:buNone/>
            </a:pPr>
            <a:r>
              <a:rPr lang="pl-PL" sz="4400" smtClean="0">
                <a:solidFill>
                  <a:schemeClr val="tx1"/>
                </a:solidFill>
                <a:latin typeface="Verdana" pitchFamily="34" charset="0"/>
              </a:rPr>
              <a:t>	People who saved Jews during World War II and for that action were awarded a diploma and medal ‘Righteous Among the Nations’ by the Yad Vashem Institute. </a:t>
            </a:r>
          </a:p>
          <a:p>
            <a:pPr eaLnBrk="1" hangingPunct="1">
              <a:buFont typeface="Arial" charset="0"/>
              <a:buNone/>
            </a:pPr>
            <a:endParaRPr lang="pl-PL" sz="4400" smtClean="0"/>
          </a:p>
        </p:txBody>
      </p:sp>
      <p:pic>
        <p:nvPicPr>
          <p:cNvPr id="10" name="Obraz 8" descr="44fe0c53cdfafc182371e76dea8e1896.jpg"/>
          <p:cNvPicPr>
            <a:picLocks noChangeAspect="1"/>
          </p:cNvPicPr>
          <p:nvPr/>
        </p:nvPicPr>
        <p:blipFill>
          <a:blip r:embed="rId3" cstate="print"/>
          <a:srcRect/>
          <a:stretch>
            <a:fillRect/>
          </a:stretch>
        </p:blipFill>
        <p:spPr bwMode="auto">
          <a:xfrm>
            <a:off x="17881600" y="2898775"/>
            <a:ext cx="5630863" cy="795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2832100" y="2754313"/>
            <a:ext cx="19297650" cy="2305050"/>
          </a:xfrm>
          <a:prstGeom prst="rect">
            <a:avLst/>
          </a:prstGeom>
        </p:spPr>
        <p:txBody>
          <a:bodyPr/>
          <a:lstStyle/>
          <a:p>
            <a:pPr marL="838200" indent="-838200" defTabSz="2177278" fontAlgn="auto">
              <a:spcAft>
                <a:spcPts val="0"/>
              </a:spcAft>
              <a:defRPr/>
            </a:pPr>
            <a:r>
              <a:rPr lang="pl-PL" sz="6000" b="1" dirty="0">
                <a:latin typeface="Verdana" pitchFamily="34" charset="0"/>
                <a:ea typeface="+mj-ea"/>
                <a:cs typeface="Tahoma" pitchFamily="34" charset="0"/>
              </a:rPr>
              <a:t>4</a:t>
            </a:r>
            <a:r>
              <a:rPr lang="pl-PL" sz="6000" b="1">
                <a:latin typeface="Verdana" pitchFamily="34" charset="0"/>
                <a:ea typeface="+mj-ea"/>
                <a:cs typeface="Tahoma" pitchFamily="34" charset="0"/>
              </a:rPr>
              <a:t>. </a:t>
            </a:r>
            <a:r>
              <a:rPr lang="en-US" sz="6000" b="1">
                <a:latin typeface="Verdana" pitchFamily="34" charset="0"/>
                <a:cs typeface="Tahoma" pitchFamily="34" charset="0"/>
              </a:rPr>
              <a:t>Where is the Yad Vashem Institute, commemorating Holocaust, situated?</a:t>
            </a:r>
            <a:endParaRPr lang="pl-PL" sz="6000" b="1" dirty="0">
              <a:latin typeface="Verdana" pitchFamily="34" charset="0"/>
              <a:ea typeface="+mj-ea"/>
              <a:cs typeface="Tahoma" pitchFamily="34" charset="0"/>
            </a:endParaRPr>
          </a:p>
        </p:txBody>
      </p:sp>
      <p:sp>
        <p:nvSpPr>
          <p:cNvPr id="9" name="Rectangle 3"/>
          <p:cNvSpPr>
            <a:spLocks noGrp="1" noChangeArrowheads="1"/>
          </p:cNvSpPr>
          <p:nvPr>
            <p:ph type="body" idx="4294967295"/>
          </p:nvPr>
        </p:nvSpPr>
        <p:spPr>
          <a:xfrm>
            <a:off x="3335338" y="6283325"/>
            <a:ext cx="15770225" cy="3240088"/>
          </a:xfrm>
        </p:spPr>
        <p:txBody>
          <a:bodyPr/>
          <a:lstStyle/>
          <a:p>
            <a:pPr marL="609600" indent="-609600" eaLnBrk="1" hangingPunct="1">
              <a:buFontTx/>
              <a:buAutoNum type="alphaLcParenR"/>
            </a:pPr>
            <a:r>
              <a:rPr lang="pl-PL" sz="4400" b="1" smtClean="0">
                <a:solidFill>
                  <a:schemeClr val="tx1"/>
                </a:solidFill>
                <a:latin typeface="Verdana" pitchFamily="34" charset="0"/>
              </a:rPr>
              <a:t> in Berlin	 		b) in Warsaw</a:t>
            </a:r>
          </a:p>
          <a:p>
            <a:pPr marL="609600" indent="-609600" eaLnBrk="1" hangingPunct="1">
              <a:buFontTx/>
              <a:buAutoNum type="alphaLcParenR"/>
            </a:pPr>
            <a:endParaRPr lang="pl-PL" sz="4400" b="1" smtClean="0">
              <a:solidFill>
                <a:schemeClr val="tx1"/>
              </a:solidFill>
              <a:latin typeface="Verdana" pitchFamily="34" charset="0"/>
            </a:endParaRPr>
          </a:p>
          <a:p>
            <a:pPr marL="609600" indent="-609600" eaLnBrk="1" hangingPunct="1">
              <a:buFont typeface="Arial" charset="0"/>
              <a:buNone/>
            </a:pPr>
            <a:r>
              <a:rPr lang="pl-PL" sz="4400" b="1" smtClean="0">
                <a:solidFill>
                  <a:schemeClr val="tx1"/>
                </a:solidFill>
                <a:latin typeface="Verdana" pitchFamily="34" charset="0"/>
              </a:rPr>
              <a:t>c) in Jerusalem		d) in New York</a:t>
            </a:r>
          </a:p>
          <a:p>
            <a:pPr marL="609600" indent="-609600" eaLnBrk="1" hangingPunct="1">
              <a:buFont typeface="Arial" charset="0"/>
              <a:buNone/>
            </a:pPr>
            <a:endParaRPr lang="pl-PL" sz="4400" b="1"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1247775" y="2466975"/>
            <a:ext cx="7772400" cy="1143000"/>
          </a:xfrm>
          <a:prstGeom prst="rect">
            <a:avLst/>
          </a:prstGeom>
        </p:spPr>
        <p:txBody>
          <a:bodyPr/>
          <a:lstStyle/>
          <a:p>
            <a:pPr defTabSz="2177278" fontAlgn="auto">
              <a:spcAft>
                <a:spcPts val="0"/>
              </a:spcAft>
              <a:defRPr/>
            </a:pPr>
            <a:r>
              <a:rPr lang="pl-PL" sz="6000" b="1" dirty="0" err="1">
                <a:latin typeface="Verdana" pitchFamily="34" charset="0"/>
                <a:ea typeface="+mj-ea"/>
                <a:cs typeface="Tahoma" pitchFamily="34" charset="0"/>
              </a:rPr>
              <a:t>Yad</a:t>
            </a:r>
            <a:r>
              <a:rPr lang="pl-PL" sz="6000" b="1" dirty="0">
                <a:latin typeface="Verdana" pitchFamily="34" charset="0"/>
                <a:ea typeface="+mj-ea"/>
                <a:cs typeface="Tahoma" pitchFamily="34" charset="0"/>
              </a:rPr>
              <a:t> </a:t>
            </a:r>
            <a:r>
              <a:rPr lang="pl-PL" sz="6000" b="1" dirty="0" err="1">
                <a:latin typeface="Verdana" pitchFamily="34" charset="0"/>
                <a:ea typeface="+mj-ea"/>
                <a:cs typeface="Tahoma" pitchFamily="34" charset="0"/>
              </a:rPr>
              <a:t>Vashem</a:t>
            </a:r>
            <a:endParaRPr lang="pl-PL" sz="6000" b="1" dirty="0">
              <a:latin typeface="Verdana" pitchFamily="34" charset="0"/>
              <a:ea typeface="+mj-ea"/>
              <a:cs typeface="Tahoma" pitchFamily="34" charset="0"/>
            </a:endParaRPr>
          </a:p>
        </p:txBody>
      </p:sp>
      <p:sp>
        <p:nvSpPr>
          <p:cNvPr id="9" name="Rectangle 3"/>
          <p:cNvSpPr>
            <a:spLocks noGrp="1" noChangeArrowheads="1"/>
          </p:cNvSpPr>
          <p:nvPr>
            <p:ph type="body" idx="4294967295"/>
          </p:nvPr>
        </p:nvSpPr>
        <p:spPr>
          <a:xfrm>
            <a:off x="384175" y="4410075"/>
            <a:ext cx="12817475" cy="6697663"/>
          </a:xfrm>
        </p:spPr>
        <p:txBody>
          <a:bodyPr/>
          <a:lstStyle/>
          <a:p>
            <a:pPr algn="just" eaLnBrk="1" hangingPunct="1">
              <a:buNone/>
            </a:pPr>
            <a:r>
              <a:rPr lang="pl-PL" sz="4400" smtClean="0"/>
              <a:t>	</a:t>
            </a:r>
            <a:r>
              <a:rPr lang="pl-PL" sz="4400" smtClean="0">
                <a:solidFill>
                  <a:schemeClr val="tx1"/>
                </a:solidFill>
                <a:latin typeface="Verdana" pitchFamily="34" charset="0"/>
              </a:rPr>
              <a:t>Institute founded by the Israeli parliament in 1953 is situated </a:t>
            </a:r>
            <a:r>
              <a:rPr lang="pl-PL" sz="4400" smtClean="0">
                <a:solidFill>
                  <a:schemeClr val="tx1"/>
                </a:solidFill>
                <a:latin typeface="Verdana" pitchFamily="34" charset="0"/>
              </a:rPr>
              <a:t>in</a:t>
            </a:r>
            <a:r>
              <a:rPr lang="pl-PL" sz="4400" smtClean="0"/>
              <a:t> </a:t>
            </a:r>
            <a:r>
              <a:rPr lang="pl-PL" sz="4400" smtClean="0">
                <a:solidFill>
                  <a:schemeClr val="tx1"/>
                </a:solidFill>
                <a:latin typeface="Verdana" pitchFamily="34" charset="0"/>
              </a:rPr>
              <a:t>Jerusalem</a:t>
            </a:r>
            <a:r>
              <a:rPr lang="pl-PL" sz="4400" smtClean="0">
                <a:solidFill>
                  <a:schemeClr val="tx1"/>
                </a:solidFill>
                <a:latin typeface="Verdana" pitchFamily="34" charset="0"/>
              </a:rPr>
              <a:t>. </a:t>
            </a:r>
          </a:p>
          <a:p>
            <a:pPr algn="just" eaLnBrk="1" hangingPunct="1">
              <a:buFont typeface="Arial" charset="0"/>
              <a:buNone/>
            </a:pPr>
            <a:endParaRPr lang="pl-PL" sz="4400" smtClean="0">
              <a:solidFill>
                <a:schemeClr val="tx1"/>
              </a:solidFill>
              <a:latin typeface="Verdana" pitchFamily="34" charset="0"/>
            </a:endParaRPr>
          </a:p>
          <a:p>
            <a:pPr algn="just" eaLnBrk="1" hangingPunct="1">
              <a:buNone/>
            </a:pPr>
            <a:r>
              <a:rPr lang="pl-PL" sz="4400" smtClean="0">
                <a:solidFill>
                  <a:schemeClr val="tx1"/>
                </a:solidFill>
                <a:latin typeface="Verdana" pitchFamily="34" charset="0"/>
              </a:rPr>
              <a:t>	Institute has rich historical collection; </a:t>
            </a:r>
            <a:r>
              <a:rPr lang="pl-PL" sz="4400" smtClean="0">
                <a:solidFill>
                  <a:schemeClr val="tx1"/>
                </a:solidFill>
                <a:latin typeface="Verdana" pitchFamily="34" charset="0"/>
              </a:rPr>
              <a:t>it</a:t>
            </a:r>
            <a:r>
              <a:rPr lang="pl-PL" sz="4400" smtClean="0"/>
              <a:t> </a:t>
            </a:r>
            <a:r>
              <a:rPr lang="pl-PL" sz="4400" smtClean="0">
                <a:solidFill>
                  <a:schemeClr val="tx1"/>
                </a:solidFill>
                <a:latin typeface="Verdana" pitchFamily="34" charset="0"/>
              </a:rPr>
              <a:t>is </a:t>
            </a:r>
            <a:r>
              <a:rPr lang="pl-PL" sz="4400" smtClean="0">
                <a:solidFill>
                  <a:schemeClr val="tx1"/>
                </a:solidFill>
                <a:latin typeface="Verdana" pitchFamily="34" charset="0"/>
              </a:rPr>
              <a:t>a modern Museum of Holocaust, and awards people who saved Jews during World War II. </a:t>
            </a:r>
          </a:p>
          <a:p>
            <a:pPr eaLnBrk="1" hangingPunct="1">
              <a:buFont typeface="Arial" charset="0"/>
              <a:buNone/>
            </a:pPr>
            <a:endParaRPr lang="pl-PL" sz="4400" smtClean="0"/>
          </a:p>
        </p:txBody>
      </p:sp>
      <p:pic>
        <p:nvPicPr>
          <p:cNvPr id="10" name="Picture 4"/>
          <p:cNvPicPr>
            <a:picLocks noChangeAspect="1" noChangeArrowheads="1"/>
          </p:cNvPicPr>
          <p:nvPr/>
        </p:nvPicPr>
        <p:blipFill>
          <a:blip r:embed="rId3" cstate="print"/>
          <a:srcRect/>
          <a:stretch>
            <a:fillRect/>
          </a:stretch>
        </p:blipFill>
        <p:spPr bwMode="auto">
          <a:xfrm>
            <a:off x="13992994" y="2610322"/>
            <a:ext cx="8640763" cy="7948613"/>
          </a:xfrm>
          <a:prstGeom prst="rect">
            <a:avLst/>
          </a:prstGeom>
          <a:noFill/>
          <a:ln w="9525">
            <a:noFill/>
            <a:miter lim="800000"/>
            <a:headEnd/>
            <a:tailEnd/>
          </a:ln>
        </p:spPr>
      </p:pic>
      <p:sp>
        <p:nvSpPr>
          <p:cNvPr id="11" name="pole tekstowe 7"/>
          <p:cNvSpPr txBox="1">
            <a:spLocks noChangeArrowheads="1"/>
          </p:cNvSpPr>
          <p:nvPr/>
        </p:nvSpPr>
        <p:spPr bwMode="auto">
          <a:xfrm>
            <a:off x="13968413" y="10866438"/>
            <a:ext cx="8712200" cy="522287"/>
          </a:xfrm>
          <a:prstGeom prst="rect">
            <a:avLst/>
          </a:prstGeom>
          <a:noFill/>
          <a:ln w="9525">
            <a:noFill/>
            <a:miter lim="800000"/>
            <a:headEnd/>
            <a:tailEnd/>
          </a:ln>
        </p:spPr>
        <p:txBody>
          <a:bodyPr>
            <a:spAutoFit/>
          </a:bodyPr>
          <a:lstStyle/>
          <a:p>
            <a:r>
              <a:rPr lang="pl-PL" sz="2800">
                <a:latin typeface="Verdana" pitchFamily="34" charset="0"/>
              </a:rPr>
              <a:t>http://www.google.pl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2759075" y="2466975"/>
            <a:ext cx="19154775" cy="3311525"/>
          </a:xfrm>
          <a:prstGeom prst="rect">
            <a:avLst/>
          </a:prstGeom>
        </p:spPr>
        <p:txBody>
          <a:bodyPr/>
          <a:lstStyle/>
          <a:p>
            <a:pPr marL="838200" indent="-838200" defTabSz="2177278" fontAlgn="auto">
              <a:spcAft>
                <a:spcPts val="0"/>
              </a:spcAft>
              <a:defRPr/>
            </a:pPr>
            <a:r>
              <a:rPr lang="en-US" sz="6000" b="1" dirty="0">
                <a:latin typeface="Verdana" pitchFamily="34" charset="0"/>
                <a:ea typeface="+mj-ea"/>
                <a:cs typeface="Tahoma" pitchFamily="34" charset="0"/>
              </a:rPr>
              <a:t>5</a:t>
            </a:r>
            <a:r>
              <a:rPr lang="pl-PL" sz="6000" b="1">
                <a:latin typeface="Verdana" pitchFamily="34" charset="0"/>
                <a:ea typeface="+mj-ea"/>
                <a:cs typeface="Tahoma" pitchFamily="34" charset="0"/>
              </a:rPr>
              <a:t>.</a:t>
            </a:r>
            <a:r>
              <a:rPr lang="en-US" sz="6000" b="1">
                <a:latin typeface="Verdana" pitchFamily="34" charset="0"/>
                <a:ea typeface="+mj-ea"/>
                <a:cs typeface="Tahoma" pitchFamily="34" charset="0"/>
              </a:rPr>
              <a:t> </a:t>
            </a:r>
            <a:r>
              <a:rPr lang="en-US" sz="6000" b="1">
                <a:latin typeface="Verdana" pitchFamily="34" charset="0"/>
                <a:cs typeface="Tahoma" pitchFamily="34" charset="0"/>
              </a:rPr>
              <a:t>Which of the following criteria must be met in order to award someone with the </a:t>
            </a:r>
            <a:r>
              <a:rPr lang="pl-PL" sz="6000" b="1">
                <a:latin typeface="Verdana" pitchFamily="34" charset="0"/>
                <a:cs typeface="Tahoma" pitchFamily="34" charset="0"/>
              </a:rPr>
              <a:t>title</a:t>
            </a:r>
            <a:r>
              <a:rPr lang="en-US" sz="6000" b="1">
                <a:latin typeface="Verdana" pitchFamily="34" charset="0"/>
                <a:cs typeface="Tahoma" pitchFamily="34" charset="0"/>
              </a:rPr>
              <a:t> </a:t>
            </a:r>
            <a:r>
              <a:rPr lang="pl-PL" sz="6000" b="1">
                <a:latin typeface="Verdana" pitchFamily="34" charset="0"/>
                <a:cs typeface="Tahoma" pitchFamily="34" charset="0"/>
              </a:rPr>
              <a:t>‘</a:t>
            </a:r>
            <a:r>
              <a:rPr lang="en-US" sz="6000" b="1">
                <a:latin typeface="Verdana" pitchFamily="34" charset="0"/>
                <a:cs typeface="Tahoma" pitchFamily="34" charset="0"/>
              </a:rPr>
              <a:t>Righteous Among the Nations</a:t>
            </a:r>
            <a:r>
              <a:rPr lang="pl-PL" sz="6000" b="1">
                <a:latin typeface="Verdana" pitchFamily="34" charset="0"/>
                <a:cs typeface="Tahoma" pitchFamily="34" charset="0"/>
              </a:rPr>
              <a:t>’</a:t>
            </a:r>
            <a:r>
              <a:rPr lang="en-US" sz="6000" b="1">
                <a:latin typeface="Verdana" pitchFamily="34" charset="0"/>
                <a:cs typeface="Tahoma" pitchFamily="34" charset="0"/>
              </a:rPr>
              <a:t>? </a:t>
            </a:r>
            <a:endParaRPr lang="en-US" sz="6000" b="1" dirty="0">
              <a:latin typeface="Verdana" pitchFamily="34" charset="0"/>
              <a:ea typeface="+mj-ea"/>
              <a:cs typeface="Tahoma" pitchFamily="34" charset="0"/>
            </a:endParaRPr>
          </a:p>
        </p:txBody>
      </p:sp>
      <p:sp>
        <p:nvSpPr>
          <p:cNvPr id="9" name="Rectangle 3"/>
          <p:cNvSpPr>
            <a:spLocks noGrp="1" noChangeArrowheads="1"/>
          </p:cNvSpPr>
          <p:nvPr>
            <p:ph type="body" idx="4294967295"/>
          </p:nvPr>
        </p:nvSpPr>
        <p:spPr>
          <a:xfrm>
            <a:off x="3408363" y="6354763"/>
            <a:ext cx="19873912" cy="5616575"/>
          </a:xfrm>
        </p:spPr>
        <p:txBody>
          <a:bodyPr/>
          <a:lstStyle/>
          <a:p>
            <a:pPr marL="609600" indent="-609600" eaLnBrk="1" hangingPunct="1">
              <a:buFontTx/>
              <a:buAutoNum type="alphaLcParenR"/>
            </a:pPr>
            <a:r>
              <a:rPr lang="en-US" sz="4400" b="1" smtClean="0">
                <a:solidFill>
                  <a:schemeClr val="tx1"/>
                </a:solidFill>
                <a:latin typeface="Verdana" pitchFamily="34" charset="0"/>
              </a:rPr>
              <a:t> The rescuer risked his life, possessions or social position</a:t>
            </a:r>
          </a:p>
          <a:p>
            <a:pPr marL="609600" indent="-609600" eaLnBrk="1" hangingPunct="1">
              <a:buFontTx/>
              <a:buAutoNum type="alphaLcParenR"/>
            </a:pPr>
            <a:r>
              <a:rPr lang="pl-PL" sz="4400" b="1" smtClean="0">
                <a:solidFill>
                  <a:schemeClr val="tx1"/>
                </a:solidFill>
                <a:latin typeface="Verdana" pitchFamily="34" charset="0"/>
              </a:rPr>
              <a:t> </a:t>
            </a:r>
            <a:r>
              <a:rPr lang="en-US" sz="4400" b="1" smtClean="0">
                <a:solidFill>
                  <a:schemeClr val="tx1"/>
                </a:solidFill>
                <a:latin typeface="Verdana" pitchFamily="34" charset="0"/>
              </a:rPr>
              <a:t>The </a:t>
            </a:r>
            <a:r>
              <a:rPr lang="en-US" sz="4400" b="1" smtClean="0">
                <a:solidFill>
                  <a:schemeClr val="tx1"/>
                </a:solidFill>
                <a:latin typeface="Verdana" pitchFamily="34" charset="0"/>
              </a:rPr>
              <a:t>rescuer has to be non-Jewish, and his motivation had </a:t>
            </a:r>
            <a:r>
              <a:rPr lang="pl-PL" sz="4400" b="1" smtClean="0">
                <a:solidFill>
                  <a:schemeClr val="tx1"/>
                </a:solidFill>
                <a:latin typeface="Verdana" pitchFamily="34" charset="0"/>
              </a:rPr>
              <a:t>  </a:t>
            </a:r>
            <a:r>
              <a:rPr lang="en-US" sz="4400" b="1" smtClean="0">
                <a:solidFill>
                  <a:schemeClr val="tx1"/>
                </a:solidFill>
                <a:latin typeface="Verdana" pitchFamily="34" charset="0"/>
              </a:rPr>
              <a:t>to be solely the will to save life</a:t>
            </a:r>
          </a:p>
          <a:p>
            <a:pPr marL="609600" indent="-609600" eaLnBrk="1" hangingPunct="1">
              <a:buFontTx/>
              <a:buAutoNum type="alphaLcParenR" startAt="3"/>
            </a:pPr>
            <a:r>
              <a:rPr lang="pl-PL" sz="4400" b="1" smtClean="0">
                <a:solidFill>
                  <a:schemeClr val="tx1"/>
                </a:solidFill>
                <a:latin typeface="Verdana" pitchFamily="34" charset="0"/>
              </a:rPr>
              <a:t> </a:t>
            </a:r>
            <a:r>
              <a:rPr lang="en-US" sz="4400" b="1" smtClean="0">
                <a:solidFill>
                  <a:schemeClr val="tx1"/>
                </a:solidFill>
                <a:latin typeface="Verdana" pitchFamily="34" charset="0"/>
              </a:rPr>
              <a:t>An </a:t>
            </a:r>
            <a:r>
              <a:rPr lang="en-US" sz="4400" b="1" smtClean="0">
                <a:solidFill>
                  <a:schemeClr val="tx1"/>
                </a:solidFill>
                <a:latin typeface="Verdana" pitchFamily="34" charset="0"/>
              </a:rPr>
              <a:t>account by the rescued has to be available</a:t>
            </a:r>
          </a:p>
          <a:p>
            <a:pPr marL="609600" indent="-609600" eaLnBrk="1" hangingPunct="1">
              <a:buFontTx/>
              <a:buAutoNum type="alphaLcParenR" startAt="3"/>
            </a:pPr>
            <a:r>
              <a:rPr lang="pl-PL" sz="4400" b="1" smtClean="0">
                <a:solidFill>
                  <a:schemeClr val="tx1"/>
                </a:solidFill>
                <a:latin typeface="Verdana" pitchFamily="34" charset="0"/>
              </a:rPr>
              <a:t> </a:t>
            </a:r>
            <a:r>
              <a:rPr lang="en-US" sz="4400" b="1" smtClean="0">
                <a:solidFill>
                  <a:schemeClr val="tx1"/>
                </a:solidFill>
                <a:latin typeface="Verdana" pitchFamily="34" charset="0"/>
              </a:rPr>
              <a:t>All </a:t>
            </a:r>
            <a:r>
              <a:rPr lang="en-US" sz="4400" b="1" smtClean="0">
                <a:solidFill>
                  <a:schemeClr val="tx1"/>
                </a:solidFill>
                <a:latin typeface="Verdana" pitchFamily="34" charset="0"/>
              </a:rPr>
              <a:t>of the above</a:t>
            </a:r>
          </a:p>
          <a:p>
            <a:pPr marL="609600" indent="-609600" eaLnBrk="1" hangingPunct="1">
              <a:buFontTx/>
              <a:buNone/>
            </a:pPr>
            <a:endParaRPr lang="en-US" sz="4400" b="1"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1247775" y="2538413"/>
            <a:ext cx="19370675" cy="2592387"/>
          </a:xfrm>
          <a:prstGeom prst="rect">
            <a:avLst/>
          </a:prstGeom>
          <a:noFill/>
          <a:ln w="9525">
            <a:noFill/>
            <a:miter lim="800000"/>
            <a:headEnd/>
            <a:tailEnd/>
          </a:ln>
        </p:spPr>
        <p:txBody>
          <a:bodyPr/>
          <a:lstStyle/>
          <a:p>
            <a:r>
              <a:rPr lang="pl-PL" sz="5400" b="1">
                <a:latin typeface="Verdana" pitchFamily="34" charset="0"/>
                <a:cs typeface="Tahoma" pitchFamily="34" charset="0"/>
              </a:rPr>
              <a:t>Title</a:t>
            </a:r>
            <a:r>
              <a:rPr lang="en-US" sz="5400" b="1">
                <a:latin typeface="Verdana" pitchFamily="34" charset="0"/>
                <a:cs typeface="Tahoma" pitchFamily="34" charset="0"/>
              </a:rPr>
              <a:t> of the Righteous Among the Nations</a:t>
            </a:r>
          </a:p>
        </p:txBody>
      </p:sp>
      <p:sp>
        <p:nvSpPr>
          <p:cNvPr id="9" name="Rectangle 3"/>
          <p:cNvSpPr>
            <a:spLocks noGrp="1" noChangeArrowheads="1"/>
          </p:cNvSpPr>
          <p:nvPr>
            <p:ph type="body" idx="4294967295"/>
          </p:nvPr>
        </p:nvSpPr>
        <p:spPr>
          <a:xfrm>
            <a:off x="384175" y="4049713"/>
            <a:ext cx="14760575" cy="8137525"/>
          </a:xfrm>
        </p:spPr>
        <p:txBody>
          <a:bodyPr/>
          <a:lstStyle/>
          <a:p>
            <a:pPr algn="just" eaLnBrk="1" hangingPunct="1">
              <a:buFont typeface="Arial" charset="0"/>
              <a:buNone/>
            </a:pPr>
            <a:r>
              <a:rPr lang="pl-PL" sz="4400" smtClean="0"/>
              <a:t>	</a:t>
            </a:r>
            <a:r>
              <a:rPr lang="pl-PL" sz="4400" smtClean="0">
                <a:solidFill>
                  <a:schemeClr val="tx1"/>
                </a:solidFill>
                <a:latin typeface="Verdana" pitchFamily="34" charset="0"/>
              </a:rPr>
              <a:t>It is awarded to people of non-Jewish origin who actively saved one or more Jewish persons from death or deportation. </a:t>
            </a:r>
          </a:p>
          <a:p>
            <a:pPr algn="just" eaLnBrk="1" hangingPunct="1">
              <a:buFont typeface="Arial" charset="0"/>
              <a:buNone/>
            </a:pPr>
            <a:r>
              <a:rPr lang="pl-PL" sz="4400" smtClean="0">
                <a:solidFill>
                  <a:schemeClr val="tx1"/>
                </a:solidFill>
                <a:latin typeface="Verdana" pitchFamily="34" charset="0"/>
              </a:rPr>
              <a:t>	Rescuers were threatened with death, losing property or social position.</a:t>
            </a:r>
          </a:p>
          <a:p>
            <a:pPr algn="just" eaLnBrk="1" hangingPunct="1">
              <a:buFont typeface="Arial" charset="0"/>
              <a:buNone/>
            </a:pPr>
            <a:r>
              <a:rPr lang="pl-PL" sz="4400" smtClean="0">
                <a:solidFill>
                  <a:schemeClr val="tx1"/>
                </a:solidFill>
                <a:latin typeface="Verdana" pitchFamily="34" charset="0"/>
              </a:rPr>
              <a:t>	The only motivation was the will to help and not, e.g., material profit, conversion or child adoption. </a:t>
            </a:r>
          </a:p>
          <a:p>
            <a:pPr algn="just" eaLnBrk="1" hangingPunct="1">
              <a:buFont typeface="Arial" charset="0"/>
              <a:buNone/>
            </a:pPr>
            <a:r>
              <a:rPr lang="pl-PL" sz="4400" smtClean="0">
                <a:solidFill>
                  <a:schemeClr val="tx1"/>
                </a:solidFill>
                <a:latin typeface="Verdana" pitchFamily="34" charset="0"/>
              </a:rPr>
              <a:t>	Yad Vashem awards their medals based on accounts of those rescued or credible documentation of the fact and conditions of rescue. </a:t>
            </a:r>
          </a:p>
        </p:txBody>
      </p:sp>
      <p:pic>
        <p:nvPicPr>
          <p:cNvPr id="10" name="Obraz 8" descr="13446f8d8bddcea5887e158de9fad904.jpg"/>
          <p:cNvPicPr>
            <a:picLocks noChangeAspect="1"/>
          </p:cNvPicPr>
          <p:nvPr/>
        </p:nvPicPr>
        <p:blipFill>
          <a:blip r:embed="rId3" cstate="print"/>
          <a:srcRect/>
          <a:stretch>
            <a:fillRect/>
          </a:stretch>
        </p:blipFill>
        <p:spPr bwMode="auto">
          <a:xfrm>
            <a:off x="16009938" y="4267200"/>
            <a:ext cx="7232650" cy="662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2759075" y="2538413"/>
            <a:ext cx="19659600" cy="3600450"/>
          </a:xfrm>
          <a:prstGeom prst="rect">
            <a:avLst/>
          </a:prstGeom>
        </p:spPr>
        <p:txBody>
          <a:bodyPr/>
          <a:lstStyle/>
          <a:p>
            <a:pPr marL="838200" indent="-838200" defTabSz="2177278" fontAlgn="auto">
              <a:spcAft>
                <a:spcPts val="0"/>
              </a:spcAft>
              <a:defRPr/>
            </a:pPr>
            <a:r>
              <a:rPr lang="pl-PL" sz="6000" b="1" dirty="0">
                <a:latin typeface="Verdana" pitchFamily="34" charset="0"/>
                <a:ea typeface="+mj-ea"/>
                <a:cs typeface="Tahoma" pitchFamily="34" charset="0"/>
              </a:rPr>
              <a:t>6</a:t>
            </a:r>
            <a:r>
              <a:rPr lang="pl-PL" sz="6000" b="1">
                <a:latin typeface="Verdana" pitchFamily="34" charset="0"/>
                <a:ea typeface="+mj-ea"/>
                <a:cs typeface="Tahoma" pitchFamily="34" charset="0"/>
              </a:rPr>
              <a:t>. </a:t>
            </a:r>
            <a:r>
              <a:rPr lang="en-US" sz="6000" b="1">
                <a:latin typeface="Verdana" pitchFamily="34" charset="0"/>
                <a:cs typeface="Tahoma" pitchFamily="34" charset="0"/>
              </a:rPr>
              <a:t>How many people worldwide have been awarded the </a:t>
            </a:r>
            <a:r>
              <a:rPr lang="pl-PL" sz="6000" b="1">
                <a:latin typeface="Verdana" pitchFamily="34" charset="0"/>
                <a:cs typeface="Tahoma" pitchFamily="34" charset="0"/>
              </a:rPr>
              <a:t>title of the</a:t>
            </a:r>
            <a:r>
              <a:rPr lang="en-US" sz="6000" b="1">
                <a:latin typeface="Verdana" pitchFamily="34" charset="0"/>
                <a:cs typeface="Tahoma" pitchFamily="34" charset="0"/>
              </a:rPr>
              <a:t> Righteous Among the Nations? </a:t>
            </a:r>
            <a:endParaRPr lang="pl-PL" sz="6000" b="1" dirty="0">
              <a:latin typeface="Verdana" pitchFamily="34" charset="0"/>
              <a:ea typeface="+mj-ea"/>
              <a:cs typeface="Tahoma" pitchFamily="34" charset="0"/>
            </a:endParaRPr>
          </a:p>
        </p:txBody>
      </p:sp>
      <p:sp>
        <p:nvSpPr>
          <p:cNvPr id="9" name="Rectangle 3"/>
          <p:cNvSpPr>
            <a:spLocks noGrp="1" noChangeArrowheads="1"/>
          </p:cNvSpPr>
          <p:nvPr>
            <p:ph type="body" idx="4294967295"/>
          </p:nvPr>
        </p:nvSpPr>
        <p:spPr>
          <a:xfrm>
            <a:off x="3192463" y="6642100"/>
            <a:ext cx="16344900" cy="3517900"/>
          </a:xfrm>
        </p:spPr>
        <p:txBody>
          <a:bodyPr/>
          <a:lstStyle/>
          <a:p>
            <a:pPr marL="609600" indent="-609600" eaLnBrk="1" hangingPunct="1">
              <a:buFontTx/>
              <a:buAutoNum type="alphaLcParenR"/>
            </a:pPr>
            <a:r>
              <a:rPr lang="pl-PL" sz="4800" b="1" smtClean="0">
                <a:solidFill>
                  <a:schemeClr val="tx1"/>
                </a:solidFill>
                <a:latin typeface="Verdana" pitchFamily="34" charset="0"/>
              </a:rPr>
              <a:t>  23 000			b) 138 000</a:t>
            </a:r>
          </a:p>
          <a:p>
            <a:pPr marL="609600" indent="-609600" eaLnBrk="1" hangingPunct="1">
              <a:buFontTx/>
              <a:buAutoNum type="alphaLcParenR"/>
            </a:pPr>
            <a:endParaRPr lang="pl-PL" sz="4800" b="1" smtClean="0">
              <a:solidFill>
                <a:schemeClr val="tx1"/>
              </a:solidFill>
              <a:latin typeface="Verdana" pitchFamily="34" charset="0"/>
            </a:endParaRPr>
          </a:p>
          <a:p>
            <a:pPr marL="609600" indent="-609600" eaLnBrk="1" hangingPunct="1">
              <a:buFont typeface="Arial" charset="0"/>
              <a:buNone/>
            </a:pPr>
            <a:r>
              <a:rPr lang="pl-PL" sz="4800" b="1" smtClean="0">
                <a:solidFill>
                  <a:schemeClr val="tx1"/>
                </a:solidFill>
                <a:latin typeface="Verdana" pitchFamily="34" charset="0"/>
              </a:rPr>
              <a:t>c)  745 000			d) 2,5 million</a:t>
            </a:r>
          </a:p>
          <a:p>
            <a:pPr marL="609600" indent="-609600" eaLnBrk="1" hangingPunct="1">
              <a:buFontTx/>
              <a:buAutoNum type="alphaLcParenR"/>
            </a:pPr>
            <a:endParaRPr lang="pl-PL" sz="4400" b="1"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1103313" y="2682875"/>
            <a:ext cx="8281987" cy="1511300"/>
          </a:xfrm>
          <a:prstGeom prst="rect">
            <a:avLst/>
          </a:prstGeom>
        </p:spPr>
        <p:txBody>
          <a:bodyPr/>
          <a:lstStyle/>
          <a:p>
            <a:pPr defTabSz="2177278" fontAlgn="auto">
              <a:spcAft>
                <a:spcPts val="0"/>
              </a:spcAft>
              <a:defRPr/>
            </a:pPr>
            <a:r>
              <a:rPr lang="pl-PL" sz="6000" b="1">
                <a:latin typeface="Verdana" pitchFamily="34" charset="0"/>
                <a:cs typeface="Tahoma" pitchFamily="34" charset="0"/>
              </a:rPr>
              <a:t>Statistics</a:t>
            </a:r>
          </a:p>
          <a:p>
            <a:pPr defTabSz="2177278" fontAlgn="auto">
              <a:spcAft>
                <a:spcPts val="0"/>
              </a:spcAft>
              <a:defRPr/>
            </a:pPr>
            <a:endParaRPr lang="pl-PL" sz="6000" b="1" dirty="0">
              <a:latin typeface="Verdana" pitchFamily="34" charset="0"/>
              <a:ea typeface="+mj-ea"/>
              <a:cs typeface="Tahoma" pitchFamily="34" charset="0"/>
            </a:endParaRPr>
          </a:p>
        </p:txBody>
      </p:sp>
      <p:sp>
        <p:nvSpPr>
          <p:cNvPr id="9" name="Rectangle 3"/>
          <p:cNvSpPr>
            <a:spLocks noGrp="1" noChangeArrowheads="1"/>
          </p:cNvSpPr>
          <p:nvPr>
            <p:ph type="body" idx="4294967295"/>
          </p:nvPr>
        </p:nvSpPr>
        <p:spPr>
          <a:xfrm>
            <a:off x="0" y="4986338"/>
            <a:ext cx="11760200" cy="5040312"/>
          </a:xfrm>
        </p:spPr>
        <p:txBody>
          <a:bodyPr/>
          <a:lstStyle/>
          <a:p>
            <a:pPr algn="just" eaLnBrk="1" hangingPunct="1">
              <a:buFont typeface="Arial" charset="0"/>
              <a:buNone/>
            </a:pPr>
            <a:r>
              <a:rPr lang="pl-PL" sz="5400" smtClean="0">
                <a:solidFill>
                  <a:schemeClr val="tx1"/>
                </a:solidFill>
                <a:latin typeface="Verdana" pitchFamily="34" charset="0"/>
              </a:rPr>
              <a:t>	According to 2010 data the medal was awarded altogether to 23,226 people from 44 countries of the world</a:t>
            </a:r>
          </a:p>
        </p:txBody>
      </p:sp>
      <p:pic>
        <p:nvPicPr>
          <p:cNvPr id="10" name="Obraz 5" descr="IMG_1561.JPG"/>
          <p:cNvPicPr>
            <a:picLocks noChangeAspect="1"/>
          </p:cNvPicPr>
          <p:nvPr/>
        </p:nvPicPr>
        <p:blipFill>
          <a:blip r:embed="rId3" cstate="print"/>
          <a:srcRect/>
          <a:stretch>
            <a:fillRect/>
          </a:stretch>
        </p:blipFill>
        <p:spPr bwMode="auto">
          <a:xfrm>
            <a:off x="12841288" y="2609850"/>
            <a:ext cx="10369550" cy="7777163"/>
          </a:xfrm>
          <a:prstGeom prst="rect">
            <a:avLst/>
          </a:prstGeom>
          <a:noFill/>
          <a:ln w="9525">
            <a:noFill/>
            <a:miter lim="800000"/>
            <a:headEnd/>
            <a:tailEnd/>
          </a:ln>
        </p:spPr>
      </p:pic>
      <p:sp>
        <p:nvSpPr>
          <p:cNvPr id="11" name="pole tekstowe 6"/>
          <p:cNvSpPr txBox="1">
            <a:spLocks noChangeArrowheads="1"/>
          </p:cNvSpPr>
          <p:nvPr/>
        </p:nvSpPr>
        <p:spPr bwMode="auto">
          <a:xfrm>
            <a:off x="15360650" y="10818813"/>
            <a:ext cx="7848600" cy="523875"/>
          </a:xfrm>
          <a:prstGeom prst="rect">
            <a:avLst/>
          </a:prstGeom>
          <a:noFill/>
          <a:ln w="9525">
            <a:noFill/>
            <a:miter lim="800000"/>
            <a:headEnd/>
            <a:tailEnd/>
          </a:ln>
        </p:spPr>
        <p:txBody>
          <a:bodyPr>
            <a:spAutoFit/>
          </a:bodyPr>
          <a:lstStyle/>
          <a:p>
            <a:pPr algn="r"/>
            <a:r>
              <a:rPr lang="pl-PL" sz="2800">
                <a:latin typeface="Verdana" pitchFamily="34" charset="0"/>
              </a:rPr>
              <a:t>http://www.google.com</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2759075" y="2466975"/>
            <a:ext cx="18218150" cy="3311525"/>
          </a:xfrm>
          <a:prstGeom prst="rect">
            <a:avLst/>
          </a:prstGeom>
        </p:spPr>
        <p:txBody>
          <a:bodyPr/>
          <a:lstStyle/>
          <a:p>
            <a:pPr marL="838200" indent="-838200" defTabSz="2177278" fontAlgn="auto">
              <a:spcAft>
                <a:spcPts val="0"/>
              </a:spcAft>
              <a:defRPr/>
            </a:pPr>
            <a:r>
              <a:rPr lang="pl-PL" sz="6000" b="1">
                <a:latin typeface="Verdana" pitchFamily="34" charset="0"/>
                <a:ea typeface="+mj-ea"/>
                <a:cs typeface="Tahoma" pitchFamily="34" charset="0"/>
              </a:rPr>
              <a:t>7. </a:t>
            </a:r>
            <a:r>
              <a:rPr lang="en-US" sz="6000" b="1">
                <a:latin typeface="Verdana" pitchFamily="34" charset="0"/>
                <a:cs typeface="Tahoma" pitchFamily="34" charset="0"/>
              </a:rPr>
              <a:t>What 3 countries have the largest number of </a:t>
            </a:r>
            <a:r>
              <a:rPr lang="pl-PL" sz="6000" b="1">
                <a:latin typeface="Verdana" pitchFamily="34" charset="0"/>
                <a:cs typeface="Tahoma" pitchFamily="34" charset="0"/>
              </a:rPr>
              <a:t>the </a:t>
            </a:r>
            <a:r>
              <a:rPr lang="en-US" sz="6000" b="1">
                <a:latin typeface="Verdana" pitchFamily="34" charset="0"/>
                <a:cs typeface="Tahoma" pitchFamily="34" charset="0"/>
              </a:rPr>
              <a:t>Righteous Among the Nations?</a:t>
            </a:r>
          </a:p>
          <a:p>
            <a:pPr marL="838200" indent="-838200" defTabSz="2177278" fontAlgn="auto">
              <a:spcAft>
                <a:spcPts val="0"/>
              </a:spcAft>
              <a:defRPr/>
            </a:pPr>
            <a:endParaRPr lang="pl-PL" sz="6000" b="1" dirty="0">
              <a:latin typeface="Verdana" pitchFamily="34" charset="0"/>
              <a:ea typeface="+mj-ea"/>
              <a:cs typeface="Tahoma" pitchFamily="34" charset="0"/>
            </a:endParaRPr>
          </a:p>
        </p:txBody>
      </p:sp>
      <p:sp>
        <p:nvSpPr>
          <p:cNvPr id="9" name="Rectangle 3"/>
          <p:cNvSpPr>
            <a:spLocks noGrp="1" noChangeArrowheads="1"/>
          </p:cNvSpPr>
          <p:nvPr>
            <p:ph type="body" idx="4294967295"/>
          </p:nvPr>
        </p:nvSpPr>
        <p:spPr>
          <a:xfrm>
            <a:off x="3408363" y="5778500"/>
            <a:ext cx="14833600" cy="5688013"/>
          </a:xfrm>
        </p:spPr>
        <p:txBody>
          <a:bodyPr/>
          <a:lstStyle/>
          <a:p>
            <a:pPr marL="609600" indent="-609600" eaLnBrk="1" hangingPunct="1">
              <a:buFontTx/>
              <a:buAutoNum type="alphaLcParenR"/>
            </a:pPr>
            <a:r>
              <a:rPr lang="pl-PL" sz="4400" b="1" smtClean="0">
                <a:solidFill>
                  <a:schemeClr val="tx1"/>
                </a:solidFill>
                <a:latin typeface="Verdana" pitchFamily="34" charset="0"/>
              </a:rPr>
              <a:t> Poland, Great Britain, Bulgaria</a:t>
            </a:r>
          </a:p>
          <a:p>
            <a:pPr marL="609600" indent="-609600" eaLnBrk="1" hangingPunct="1">
              <a:buFontTx/>
              <a:buAutoNum type="alphaLcParenR"/>
            </a:pPr>
            <a:endParaRPr lang="pl-PL" sz="4400" b="1" smtClean="0">
              <a:solidFill>
                <a:schemeClr val="tx1"/>
              </a:solidFill>
              <a:latin typeface="Verdana" pitchFamily="34" charset="0"/>
            </a:endParaRPr>
          </a:p>
          <a:p>
            <a:pPr marL="609600" indent="-609600" eaLnBrk="1" hangingPunct="1">
              <a:buFontTx/>
              <a:buAutoNum type="alphaLcParenR"/>
            </a:pPr>
            <a:r>
              <a:rPr lang="pl-PL" sz="4400" b="1" smtClean="0">
                <a:solidFill>
                  <a:schemeClr val="tx1"/>
                </a:solidFill>
                <a:latin typeface="Verdana" pitchFamily="34" charset="0"/>
              </a:rPr>
              <a:t> Poland, Holland, France</a:t>
            </a:r>
          </a:p>
          <a:p>
            <a:pPr marL="609600" indent="-609600" eaLnBrk="1" hangingPunct="1">
              <a:buFontTx/>
              <a:buAutoNum type="alphaLcParenR"/>
            </a:pPr>
            <a:endParaRPr lang="pl-PL" sz="4400" b="1" smtClean="0">
              <a:solidFill>
                <a:schemeClr val="tx1"/>
              </a:solidFill>
              <a:latin typeface="Verdana" pitchFamily="34" charset="0"/>
            </a:endParaRPr>
          </a:p>
          <a:p>
            <a:pPr marL="609600" indent="-609600" eaLnBrk="1" hangingPunct="1">
              <a:buFontTx/>
              <a:buAutoNum type="alphaLcParenR"/>
            </a:pPr>
            <a:r>
              <a:rPr lang="pl-PL" sz="4400" b="1" smtClean="0">
                <a:solidFill>
                  <a:schemeClr val="tx1"/>
                </a:solidFill>
                <a:latin typeface="Verdana" pitchFamily="34" charset="0"/>
              </a:rPr>
              <a:t> Denmark, Bulgaria, Holland</a:t>
            </a:r>
          </a:p>
          <a:p>
            <a:pPr marL="609600" indent="-609600" eaLnBrk="1" hangingPunct="1">
              <a:buFontTx/>
              <a:buAutoNum type="alphaLcParenR"/>
            </a:pPr>
            <a:endParaRPr lang="pl-PL" sz="4400" b="1" smtClean="0">
              <a:solidFill>
                <a:schemeClr val="tx1"/>
              </a:solidFill>
              <a:latin typeface="Verdana" pitchFamily="34" charset="0"/>
            </a:endParaRPr>
          </a:p>
          <a:p>
            <a:pPr marL="609600" indent="-609600" eaLnBrk="1" hangingPunct="1">
              <a:buFontTx/>
              <a:buAutoNum type="alphaLcParenR"/>
            </a:pPr>
            <a:r>
              <a:rPr lang="pl-PL" sz="4400" b="1" smtClean="0">
                <a:solidFill>
                  <a:schemeClr val="tx1"/>
                </a:solidFill>
                <a:latin typeface="Verdana" pitchFamily="34" charset="0"/>
              </a:rPr>
              <a:t> Germany, Denmark, Russia</a:t>
            </a:r>
          </a:p>
          <a:p>
            <a:pPr marL="609600" indent="-609600" eaLnBrk="1" hangingPunct="1">
              <a:buFont typeface="Arial" charset="0"/>
              <a:buNone/>
            </a:pPr>
            <a:endParaRPr lang="pl-PL" sz="4400" b="1"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Prostokąt 6"/>
          <p:cNvSpPr>
            <a:spLocks noChangeArrowheads="1"/>
          </p:cNvSpPr>
          <p:nvPr/>
        </p:nvSpPr>
        <p:spPr bwMode="auto">
          <a:xfrm>
            <a:off x="1103313" y="2825750"/>
            <a:ext cx="14185900" cy="1016000"/>
          </a:xfrm>
          <a:prstGeom prst="rect">
            <a:avLst/>
          </a:prstGeom>
          <a:noFill/>
          <a:ln w="9525">
            <a:noFill/>
            <a:miter lim="800000"/>
            <a:headEnd/>
            <a:tailEnd/>
          </a:ln>
        </p:spPr>
        <p:txBody>
          <a:bodyPr>
            <a:spAutoFit/>
          </a:bodyPr>
          <a:lstStyle/>
          <a:p>
            <a:r>
              <a:rPr lang="en-US" sz="6000" b="1">
                <a:latin typeface="Verdana" pitchFamily="34" charset="0"/>
                <a:cs typeface="Tahoma" pitchFamily="34" charset="0"/>
              </a:rPr>
              <a:t>Statistcs by countries (2010)</a:t>
            </a:r>
          </a:p>
        </p:txBody>
      </p:sp>
      <p:sp>
        <p:nvSpPr>
          <p:cNvPr id="9" name="Rectangle 3"/>
          <p:cNvSpPr>
            <a:spLocks noGrp="1" noChangeArrowheads="1"/>
          </p:cNvSpPr>
          <p:nvPr>
            <p:ph type="body" idx="4294967295"/>
          </p:nvPr>
        </p:nvSpPr>
        <p:spPr>
          <a:xfrm>
            <a:off x="1247775" y="4483100"/>
            <a:ext cx="8712200" cy="2951163"/>
          </a:xfrm>
        </p:spPr>
        <p:txBody>
          <a:bodyPr/>
          <a:lstStyle/>
          <a:p>
            <a:pPr eaLnBrk="1" hangingPunct="1">
              <a:buFont typeface="Arial" charset="0"/>
              <a:buNone/>
            </a:pPr>
            <a:r>
              <a:rPr lang="pl-PL" sz="4400" smtClean="0">
                <a:solidFill>
                  <a:schemeClr val="tx1"/>
                </a:solidFill>
                <a:latin typeface="Verdana" pitchFamily="34" charset="0"/>
              </a:rPr>
              <a:t>Poland </a:t>
            </a:r>
            <a:r>
              <a:rPr lang="pl-PL" sz="4400" smtClean="0">
                <a:solidFill>
                  <a:schemeClr val="tx1"/>
                </a:solidFill>
                <a:latin typeface="Verdana" pitchFamily="34" charset="0"/>
              </a:rPr>
              <a:t> 	6 </a:t>
            </a:r>
            <a:r>
              <a:rPr lang="pl-PL" sz="4400" smtClean="0">
                <a:solidFill>
                  <a:schemeClr val="tx1"/>
                </a:solidFill>
                <a:latin typeface="Verdana" pitchFamily="34" charset="0"/>
              </a:rPr>
              <a:t>195 people</a:t>
            </a:r>
          </a:p>
          <a:p>
            <a:pPr eaLnBrk="1" hangingPunct="1">
              <a:buFont typeface="Arial" charset="0"/>
              <a:buNone/>
            </a:pPr>
            <a:r>
              <a:rPr lang="pl-PL" sz="4400" smtClean="0">
                <a:solidFill>
                  <a:schemeClr val="tx1"/>
                </a:solidFill>
                <a:latin typeface="Verdana" pitchFamily="34" charset="0"/>
              </a:rPr>
              <a:t>Holland </a:t>
            </a:r>
            <a:r>
              <a:rPr lang="pl-PL" sz="4400" smtClean="0">
                <a:solidFill>
                  <a:schemeClr val="tx1"/>
                </a:solidFill>
                <a:latin typeface="Verdana" pitchFamily="34" charset="0"/>
              </a:rPr>
              <a:t>	5 009 people</a:t>
            </a:r>
            <a:endParaRPr lang="pl-PL" sz="4400" smtClean="0">
              <a:solidFill>
                <a:schemeClr val="tx1"/>
              </a:solidFill>
              <a:latin typeface="Verdana" pitchFamily="34" charset="0"/>
            </a:endParaRPr>
          </a:p>
          <a:p>
            <a:pPr eaLnBrk="1" hangingPunct="1">
              <a:buFont typeface="Arial" charset="0"/>
              <a:buNone/>
            </a:pPr>
            <a:r>
              <a:rPr lang="pl-PL" sz="4400" smtClean="0">
                <a:solidFill>
                  <a:schemeClr val="tx1"/>
                </a:solidFill>
                <a:latin typeface="Verdana" pitchFamily="34" charset="0"/>
              </a:rPr>
              <a:t>France </a:t>
            </a:r>
            <a:r>
              <a:rPr lang="pl-PL" sz="4400" smtClean="0">
                <a:solidFill>
                  <a:schemeClr val="tx1"/>
                </a:solidFill>
                <a:latin typeface="Verdana" pitchFamily="34" charset="0"/>
              </a:rPr>
              <a:t>	</a:t>
            </a:r>
            <a:r>
              <a:rPr lang="pl-PL" sz="4400" smtClean="0">
                <a:solidFill>
                  <a:schemeClr val="tx1"/>
                </a:solidFill>
                <a:latin typeface="Verdana" pitchFamily="34" charset="0"/>
              </a:rPr>
              <a:t>	3 158 people</a:t>
            </a:r>
            <a:endParaRPr lang="pl-PL" sz="4400" smtClean="0">
              <a:solidFill>
                <a:schemeClr val="tx1"/>
              </a:solidFill>
              <a:latin typeface="Verdana" pitchFamily="34" charset="0"/>
            </a:endParaRPr>
          </a:p>
        </p:txBody>
      </p:sp>
      <p:sp>
        <p:nvSpPr>
          <p:cNvPr id="10" name="Rectangle 3"/>
          <p:cNvSpPr>
            <a:spLocks noGrp="1" noChangeArrowheads="1"/>
          </p:cNvSpPr>
          <p:nvPr>
            <p:ph type="body" idx="4294967295"/>
          </p:nvPr>
        </p:nvSpPr>
        <p:spPr>
          <a:xfrm>
            <a:off x="527050" y="8731250"/>
            <a:ext cx="12673013" cy="3816350"/>
          </a:xfrm>
        </p:spPr>
        <p:txBody>
          <a:bodyPr/>
          <a:lstStyle/>
          <a:p>
            <a:pPr algn="just" eaLnBrk="1" hangingPunct="1">
              <a:buFont typeface="Arial" charset="0"/>
              <a:buNone/>
            </a:pPr>
            <a:r>
              <a:rPr lang="pl-PL" sz="4000" smtClean="0"/>
              <a:t>	</a:t>
            </a:r>
            <a:r>
              <a:rPr lang="pl-PL" sz="4000" smtClean="0">
                <a:solidFill>
                  <a:schemeClr val="tx1"/>
                </a:solidFill>
                <a:latin typeface="Verdana" pitchFamily="34" charset="0"/>
              </a:rPr>
              <a:t>(While comparing those numbers one has to bear in mind differences in the size of Jewish population in different countries as well as harshness of punishment for helping Jews which differed in various countries in occupied Europe)</a:t>
            </a:r>
          </a:p>
        </p:txBody>
      </p:sp>
      <p:pic>
        <p:nvPicPr>
          <p:cNvPr id="11" name="Picture 9"/>
          <p:cNvPicPr>
            <a:picLocks noChangeAspect="1" noChangeArrowheads="1"/>
          </p:cNvPicPr>
          <p:nvPr/>
        </p:nvPicPr>
        <p:blipFill>
          <a:blip r:embed="rId3" cstate="print"/>
          <a:srcRect/>
          <a:stretch>
            <a:fillRect/>
          </a:stretch>
        </p:blipFill>
        <p:spPr bwMode="auto">
          <a:xfrm>
            <a:off x="14065250" y="8875713"/>
            <a:ext cx="8274050" cy="3544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a:xfrm>
            <a:off x="2759075" y="2251075"/>
            <a:ext cx="18867438" cy="2879725"/>
          </a:xfrm>
          <a:prstGeom prst="rect">
            <a:avLst/>
          </a:prstGeom>
        </p:spPr>
        <p:txBody>
          <a:bodyPr/>
          <a:lstStyle/>
          <a:p>
            <a:pPr marL="838200" indent="-838200" defTabSz="2177278" fontAlgn="auto">
              <a:spcAft>
                <a:spcPts val="0"/>
              </a:spcAft>
              <a:defRPr/>
            </a:pPr>
            <a:r>
              <a:rPr lang="pl-PL" sz="6000" b="1" dirty="0">
                <a:latin typeface="Verdana" pitchFamily="34" charset="0"/>
                <a:ea typeface="+mj-ea"/>
                <a:cs typeface="Tahoma" pitchFamily="34" charset="0"/>
              </a:rPr>
              <a:t>8</a:t>
            </a:r>
            <a:r>
              <a:rPr lang="pl-PL" sz="6000" b="1">
                <a:latin typeface="Verdana" pitchFamily="34" charset="0"/>
                <a:ea typeface="+mj-ea"/>
                <a:cs typeface="Tahoma" pitchFamily="34" charset="0"/>
              </a:rPr>
              <a:t>. </a:t>
            </a:r>
            <a:r>
              <a:rPr lang="en-US" sz="6000" b="1">
                <a:latin typeface="Verdana" pitchFamily="34" charset="0"/>
                <a:cs typeface="Tahoma" pitchFamily="34" charset="0"/>
              </a:rPr>
              <a:t>Who of the following have got the title </a:t>
            </a:r>
          </a:p>
          <a:p>
            <a:pPr marL="838200" indent="-838200" defTabSz="2177278" fontAlgn="auto">
              <a:spcAft>
                <a:spcPts val="0"/>
              </a:spcAft>
              <a:defRPr/>
            </a:pPr>
            <a:r>
              <a:rPr lang="en-US" sz="6000" b="1">
                <a:latin typeface="Verdana" pitchFamily="34" charset="0"/>
                <a:cs typeface="Tahoma" pitchFamily="34" charset="0"/>
              </a:rPr>
              <a:t>of </a:t>
            </a:r>
            <a:r>
              <a:rPr lang="pl-PL" sz="6000" b="1">
                <a:latin typeface="Verdana" pitchFamily="34" charset="0"/>
                <a:cs typeface="Tahoma" pitchFamily="34" charset="0"/>
              </a:rPr>
              <a:t>the </a:t>
            </a:r>
            <a:r>
              <a:rPr lang="en-US" sz="6000" b="1">
                <a:latin typeface="Verdana" pitchFamily="34" charset="0"/>
                <a:cs typeface="Tahoma" pitchFamily="34" charset="0"/>
              </a:rPr>
              <a:t>Righteous Among the Nations?</a:t>
            </a:r>
          </a:p>
        </p:txBody>
      </p:sp>
      <p:sp>
        <p:nvSpPr>
          <p:cNvPr id="9" name="Rectangle 3"/>
          <p:cNvSpPr>
            <a:spLocks noGrp="1" noChangeArrowheads="1"/>
          </p:cNvSpPr>
          <p:nvPr>
            <p:ph type="body" idx="4294967295"/>
          </p:nvPr>
        </p:nvSpPr>
        <p:spPr>
          <a:xfrm>
            <a:off x="3479800" y="4841875"/>
            <a:ext cx="19081750" cy="6481763"/>
          </a:xfrm>
        </p:spPr>
        <p:txBody>
          <a:bodyPr/>
          <a:lstStyle/>
          <a:p>
            <a:pPr marL="609600" indent="-609600" eaLnBrk="1" hangingPunct="1">
              <a:lnSpc>
                <a:spcPct val="90000"/>
              </a:lnSpc>
              <a:buFontTx/>
              <a:buAutoNum type="alphaLcParenR"/>
            </a:pPr>
            <a:r>
              <a:rPr lang="pl-PL" b="1" smtClean="0">
                <a:solidFill>
                  <a:schemeClr val="tx1"/>
                </a:solidFill>
                <a:latin typeface="Verdana" pitchFamily="34" charset="0"/>
              </a:rPr>
              <a:t> Oskar Schindler, John Paul II, Irena Sendler</a:t>
            </a:r>
          </a:p>
          <a:p>
            <a:pPr marL="609600" indent="-609600" eaLnBrk="1" hangingPunct="1">
              <a:lnSpc>
                <a:spcPct val="90000"/>
              </a:lnSpc>
              <a:buFontTx/>
              <a:buAutoNum type="alphaLcParenR"/>
            </a:pPr>
            <a:endParaRPr lang="pl-PL" b="1" smtClean="0">
              <a:solidFill>
                <a:schemeClr val="tx1"/>
              </a:solidFill>
              <a:latin typeface="Verdana" pitchFamily="34" charset="0"/>
            </a:endParaRPr>
          </a:p>
          <a:p>
            <a:pPr marL="609600" indent="-609600" eaLnBrk="1" hangingPunct="1">
              <a:lnSpc>
                <a:spcPct val="90000"/>
              </a:lnSpc>
              <a:buFontTx/>
              <a:buAutoNum type="alphaLcParenR"/>
            </a:pPr>
            <a:r>
              <a:rPr lang="pl-PL" b="1" smtClean="0">
                <a:solidFill>
                  <a:schemeClr val="tx1"/>
                </a:solidFill>
                <a:latin typeface="Verdana" pitchFamily="34" charset="0"/>
              </a:rPr>
              <a:t> Queen Elizabeth of Belgium, Chiune Sugihara, </a:t>
            </a:r>
            <a:r>
              <a:rPr lang="en-US" b="1" smtClean="0">
                <a:solidFill>
                  <a:schemeClr val="tx1"/>
                </a:solidFill>
                <a:latin typeface="Verdana" pitchFamily="34" charset="0"/>
              </a:rPr>
              <a:t>Council for Helping Jews „Żegota”</a:t>
            </a:r>
            <a:endParaRPr lang="pl-PL" b="1" smtClean="0">
              <a:solidFill>
                <a:schemeClr val="tx1"/>
              </a:solidFill>
              <a:latin typeface="Verdana" pitchFamily="34" charset="0"/>
            </a:endParaRPr>
          </a:p>
          <a:p>
            <a:pPr marL="609600" indent="-609600" eaLnBrk="1" hangingPunct="1">
              <a:lnSpc>
                <a:spcPct val="90000"/>
              </a:lnSpc>
              <a:buFontTx/>
              <a:buAutoNum type="alphaLcParenR"/>
            </a:pPr>
            <a:endParaRPr lang="pl-PL" b="1" smtClean="0">
              <a:solidFill>
                <a:schemeClr val="tx1"/>
              </a:solidFill>
              <a:latin typeface="Verdana" pitchFamily="34" charset="0"/>
            </a:endParaRPr>
          </a:p>
          <a:p>
            <a:pPr marL="609600" indent="-609600" eaLnBrk="1" hangingPunct="1">
              <a:lnSpc>
                <a:spcPct val="90000"/>
              </a:lnSpc>
              <a:buFontTx/>
              <a:buAutoNum type="alphaLcParenR"/>
            </a:pPr>
            <a:r>
              <a:rPr lang="pl-PL" b="1" smtClean="0">
                <a:solidFill>
                  <a:schemeClr val="tx1"/>
                </a:solidFill>
                <a:latin typeface="Verdana" pitchFamily="34" charset="0"/>
              </a:rPr>
              <a:t> Raoul Wallenberg, </a:t>
            </a:r>
            <a:r>
              <a:rPr lang="en-US" b="1" smtClean="0">
                <a:solidFill>
                  <a:schemeClr val="tx1"/>
                </a:solidFill>
                <a:latin typeface="Verdana" pitchFamily="34" charset="0"/>
              </a:rPr>
              <a:t>Mother Teresa of Calcutta, members of the </a:t>
            </a:r>
            <a:r>
              <a:rPr lang="en-US" b="1" smtClean="0">
                <a:solidFill>
                  <a:schemeClr val="tx1"/>
                </a:solidFill>
                <a:latin typeface="Verdana" pitchFamily="34" charset="0"/>
              </a:rPr>
              <a:t>D</a:t>
            </a:r>
            <a:r>
              <a:rPr lang="pl-PL" b="1" smtClean="0">
                <a:solidFill>
                  <a:schemeClr val="tx1"/>
                </a:solidFill>
                <a:latin typeface="Verdana" pitchFamily="34" charset="0"/>
              </a:rPr>
              <a:t>a</a:t>
            </a:r>
            <a:r>
              <a:rPr lang="en-US" b="1" smtClean="0">
                <a:solidFill>
                  <a:schemeClr val="tx1"/>
                </a:solidFill>
                <a:latin typeface="Verdana" pitchFamily="34" charset="0"/>
              </a:rPr>
              <a:t>nish </a:t>
            </a:r>
            <a:r>
              <a:rPr lang="en-US" b="1" smtClean="0">
                <a:solidFill>
                  <a:schemeClr val="tx1"/>
                </a:solidFill>
                <a:latin typeface="Verdana" pitchFamily="34" charset="0"/>
              </a:rPr>
              <a:t>resistance movement</a:t>
            </a:r>
            <a:endParaRPr lang="pl-PL" b="1" smtClean="0">
              <a:solidFill>
                <a:schemeClr val="tx1"/>
              </a:solidFill>
              <a:latin typeface="Verdana" pitchFamily="34" charset="0"/>
            </a:endParaRPr>
          </a:p>
          <a:p>
            <a:pPr marL="609600" indent="-609600" eaLnBrk="1" hangingPunct="1">
              <a:lnSpc>
                <a:spcPct val="90000"/>
              </a:lnSpc>
              <a:buFont typeface="Arial" charset="0"/>
              <a:buNone/>
            </a:pPr>
            <a:endParaRPr lang="pl-PL" b="1" smtClean="0">
              <a:solidFill>
                <a:schemeClr val="tx1"/>
              </a:solidFill>
              <a:latin typeface="Verdana" pitchFamily="34" charset="0"/>
            </a:endParaRPr>
          </a:p>
          <a:p>
            <a:pPr marL="609600" indent="-609600" eaLnBrk="1" hangingPunct="1">
              <a:lnSpc>
                <a:spcPct val="90000"/>
              </a:lnSpc>
              <a:buFontTx/>
              <a:buAutoNum type="alphaLcParenR"/>
            </a:pPr>
            <a:r>
              <a:rPr lang="pl-PL" b="1" smtClean="0">
                <a:solidFill>
                  <a:schemeClr val="tx1"/>
                </a:solidFill>
                <a:latin typeface="Verdana" pitchFamily="34" charset="0"/>
              </a:rPr>
              <a:t> </a:t>
            </a:r>
            <a:r>
              <a:rPr lang="en-US" b="1" smtClean="0">
                <a:solidFill>
                  <a:schemeClr val="tx1"/>
                </a:solidFill>
                <a:latin typeface="Verdana" pitchFamily="34" charset="0"/>
              </a:rPr>
              <a:t>All of the above</a:t>
            </a:r>
            <a:endParaRPr lang="pl-PL" b="1" smtClean="0">
              <a:solidFill>
                <a:schemeClr val="tx1"/>
              </a:solidFill>
              <a:latin typeface="Verdana"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958850" y="1817688"/>
            <a:ext cx="21963063" cy="1655762"/>
          </a:xfrm>
          <a:prstGeom prst="rect">
            <a:avLst/>
          </a:prstGeom>
          <a:noFill/>
          <a:ln w="9525">
            <a:noFill/>
            <a:miter lim="800000"/>
            <a:headEnd/>
            <a:tailEnd/>
          </a:ln>
        </p:spPr>
        <p:txBody>
          <a:bodyPr/>
          <a:lstStyle/>
          <a:p>
            <a:r>
              <a:rPr lang="en-US" sz="6000" b="1">
                <a:latin typeface="Verdana" pitchFamily="34" charset="0"/>
                <a:cs typeface="Tahoma" pitchFamily="34" charset="0"/>
              </a:rPr>
              <a:t>Righteous Among the Nations - examples</a:t>
            </a:r>
          </a:p>
        </p:txBody>
      </p:sp>
      <p:pic>
        <p:nvPicPr>
          <p:cNvPr id="9" name="Picture 4"/>
          <p:cNvPicPr>
            <a:picLocks noChangeAspect="1" noChangeArrowheads="1"/>
          </p:cNvPicPr>
          <p:nvPr/>
        </p:nvPicPr>
        <p:blipFill>
          <a:blip r:embed="rId3" cstate="print"/>
          <a:srcRect/>
          <a:stretch>
            <a:fillRect/>
          </a:stretch>
        </p:blipFill>
        <p:spPr bwMode="auto">
          <a:xfrm>
            <a:off x="815975" y="3475038"/>
            <a:ext cx="3743325" cy="5414962"/>
          </a:xfrm>
          <a:prstGeom prst="rect">
            <a:avLst/>
          </a:prstGeom>
          <a:noFill/>
          <a:ln w="9525">
            <a:noFill/>
            <a:miter lim="800000"/>
            <a:headEnd/>
            <a:tailEnd/>
          </a:ln>
        </p:spPr>
      </p:pic>
      <p:sp>
        <p:nvSpPr>
          <p:cNvPr id="10" name="Rectangle 3"/>
          <p:cNvSpPr>
            <a:spLocks noGrp="1" noChangeArrowheads="1"/>
          </p:cNvSpPr>
          <p:nvPr>
            <p:ph type="body" idx="4294967295"/>
          </p:nvPr>
        </p:nvSpPr>
        <p:spPr>
          <a:xfrm>
            <a:off x="4919663" y="3475038"/>
            <a:ext cx="5761037" cy="3743325"/>
          </a:xfrm>
        </p:spPr>
        <p:txBody>
          <a:bodyPr/>
          <a:lstStyle/>
          <a:p>
            <a:pPr eaLnBrk="1" hangingPunct="1"/>
            <a:r>
              <a:rPr lang="pl-PL" sz="3600" smtClean="0">
                <a:solidFill>
                  <a:schemeClr val="tx1"/>
                </a:solidFill>
                <a:latin typeface="Verdana" pitchFamily="34" charset="0"/>
              </a:rPr>
              <a:t>Oskar Schindler – German businessman, employed Jews in his factory, thus saving them from deportation.</a:t>
            </a:r>
          </a:p>
          <a:p>
            <a:pPr eaLnBrk="1" hangingPunct="1">
              <a:buFont typeface="Arial" charset="0"/>
              <a:buNone/>
            </a:pPr>
            <a:endParaRPr lang="pl-PL" sz="3600" smtClean="0"/>
          </a:p>
          <a:p>
            <a:pPr eaLnBrk="1" hangingPunct="1">
              <a:buFont typeface="Arial" charset="0"/>
              <a:buNone/>
            </a:pPr>
            <a:endParaRPr lang="pl-PL" sz="3600" smtClean="0"/>
          </a:p>
        </p:txBody>
      </p:sp>
      <p:sp>
        <p:nvSpPr>
          <p:cNvPr id="11" name="pole tekstowe 15"/>
          <p:cNvSpPr txBox="1">
            <a:spLocks noChangeArrowheads="1"/>
          </p:cNvSpPr>
          <p:nvPr/>
        </p:nvSpPr>
        <p:spPr bwMode="auto">
          <a:xfrm>
            <a:off x="815975" y="9018588"/>
            <a:ext cx="4319588" cy="523875"/>
          </a:xfrm>
          <a:prstGeom prst="rect">
            <a:avLst/>
          </a:prstGeom>
          <a:noFill/>
          <a:ln w="9525">
            <a:noFill/>
            <a:miter lim="800000"/>
            <a:headEnd/>
            <a:tailEnd/>
          </a:ln>
        </p:spPr>
        <p:txBody>
          <a:bodyPr>
            <a:spAutoFit/>
          </a:bodyPr>
          <a:lstStyle/>
          <a:p>
            <a:r>
              <a:rPr lang="pl-PL" sz="2800">
                <a:latin typeface="Verdana" pitchFamily="34" charset="0"/>
              </a:rPr>
              <a:t>http://wikipedia.pl</a:t>
            </a:r>
          </a:p>
        </p:txBody>
      </p:sp>
      <p:pic>
        <p:nvPicPr>
          <p:cNvPr id="12" name="Obraz 12" descr="20984c39dca5e1a1dde6759434dedab8.jpg"/>
          <p:cNvPicPr>
            <a:picLocks noChangeAspect="1"/>
          </p:cNvPicPr>
          <p:nvPr/>
        </p:nvPicPr>
        <p:blipFill>
          <a:blip r:embed="rId4" cstate="print"/>
          <a:srcRect/>
          <a:stretch>
            <a:fillRect/>
          </a:stretch>
        </p:blipFill>
        <p:spPr bwMode="auto">
          <a:xfrm>
            <a:off x="6792913" y="7650163"/>
            <a:ext cx="4319587" cy="5268912"/>
          </a:xfrm>
          <a:prstGeom prst="rect">
            <a:avLst/>
          </a:prstGeom>
          <a:noFill/>
          <a:ln w="9525">
            <a:noFill/>
            <a:miter lim="800000"/>
            <a:headEnd/>
            <a:tailEnd/>
          </a:ln>
        </p:spPr>
      </p:pic>
      <p:sp>
        <p:nvSpPr>
          <p:cNvPr id="13" name="Rectangle 3"/>
          <p:cNvSpPr>
            <a:spLocks noGrp="1" noChangeArrowheads="1"/>
          </p:cNvSpPr>
          <p:nvPr>
            <p:ph type="body" idx="4294967295"/>
          </p:nvPr>
        </p:nvSpPr>
        <p:spPr>
          <a:xfrm>
            <a:off x="11183938" y="8875713"/>
            <a:ext cx="6408737" cy="3743325"/>
          </a:xfrm>
        </p:spPr>
        <p:txBody>
          <a:bodyPr/>
          <a:lstStyle/>
          <a:p>
            <a:pPr eaLnBrk="1" hangingPunct="1"/>
            <a:r>
              <a:rPr lang="en-US" sz="3600" smtClean="0">
                <a:solidFill>
                  <a:schemeClr val="tx1"/>
                </a:solidFill>
                <a:latin typeface="Verdana" pitchFamily="34" charset="0"/>
              </a:rPr>
              <a:t>Irena Sendler – member of „Żegota”, known for rescuing Jewish children she led out of the Warsaw ghetto</a:t>
            </a:r>
            <a:r>
              <a:rPr lang="pl-PL" sz="3600" smtClean="0">
                <a:solidFill>
                  <a:schemeClr val="tx1"/>
                </a:solidFill>
                <a:latin typeface="Verdana" pitchFamily="34" charset="0"/>
              </a:rPr>
              <a:t>.</a:t>
            </a:r>
          </a:p>
        </p:txBody>
      </p:sp>
      <p:sp>
        <p:nvSpPr>
          <p:cNvPr id="14" name="Rectangle 3"/>
          <p:cNvSpPr>
            <a:spLocks noGrp="1" noChangeArrowheads="1"/>
          </p:cNvSpPr>
          <p:nvPr>
            <p:ph type="body" idx="4294967295"/>
          </p:nvPr>
        </p:nvSpPr>
        <p:spPr>
          <a:xfrm>
            <a:off x="17665700" y="3330575"/>
            <a:ext cx="5761038" cy="3744913"/>
          </a:xfrm>
        </p:spPr>
        <p:txBody>
          <a:bodyPr/>
          <a:lstStyle/>
          <a:p>
            <a:pPr eaLnBrk="1" hangingPunct="1"/>
            <a:r>
              <a:rPr lang="en-US" sz="3600" smtClean="0">
                <a:solidFill>
                  <a:schemeClr val="tx1"/>
                </a:solidFill>
                <a:latin typeface="Verdana" pitchFamily="34" charset="0"/>
              </a:rPr>
              <a:t>Council for Helping Jews „Żegota” – Polish undergroud organization, 1942-45, whose aim was rescuing Jews.</a:t>
            </a:r>
          </a:p>
          <a:p>
            <a:pPr eaLnBrk="1" hangingPunct="1">
              <a:buFont typeface="Arial" charset="0"/>
              <a:buNone/>
            </a:pPr>
            <a:endParaRPr lang="pl-PL" sz="3600" smtClean="0"/>
          </a:p>
        </p:txBody>
      </p:sp>
      <p:pic>
        <p:nvPicPr>
          <p:cNvPr id="15" name="Obraz 13" descr="b_ZOB_1.jpg"/>
          <p:cNvPicPr>
            <a:picLocks noChangeAspect="1"/>
          </p:cNvPicPr>
          <p:nvPr/>
        </p:nvPicPr>
        <p:blipFill>
          <a:blip r:embed="rId5" cstate="print"/>
          <a:srcRect/>
          <a:stretch>
            <a:fillRect/>
          </a:stretch>
        </p:blipFill>
        <p:spPr bwMode="auto">
          <a:xfrm>
            <a:off x="14352588" y="3259138"/>
            <a:ext cx="2938462" cy="5327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1031875" y="1962150"/>
            <a:ext cx="21386800" cy="1655763"/>
          </a:xfrm>
          <a:prstGeom prst="rect">
            <a:avLst/>
          </a:prstGeom>
          <a:noFill/>
          <a:ln w="9525">
            <a:noFill/>
            <a:miter lim="800000"/>
            <a:headEnd/>
            <a:tailEnd/>
          </a:ln>
        </p:spPr>
        <p:txBody>
          <a:bodyPr/>
          <a:lstStyle/>
          <a:p>
            <a:r>
              <a:rPr lang="en-US" sz="6000" b="1">
                <a:latin typeface="Verdana" pitchFamily="34" charset="0"/>
                <a:cs typeface="Tahoma" pitchFamily="34" charset="0"/>
              </a:rPr>
              <a:t>Righteous Among the Nations - examples</a:t>
            </a:r>
          </a:p>
        </p:txBody>
      </p:sp>
      <p:pic>
        <p:nvPicPr>
          <p:cNvPr id="9" name="Picture 1"/>
          <p:cNvPicPr>
            <a:picLocks noChangeAspect="1" noChangeArrowheads="1"/>
          </p:cNvPicPr>
          <p:nvPr/>
        </p:nvPicPr>
        <p:blipFill>
          <a:blip r:embed="rId3" cstate="print"/>
          <a:srcRect/>
          <a:stretch>
            <a:fillRect/>
          </a:stretch>
        </p:blipFill>
        <p:spPr bwMode="auto">
          <a:xfrm>
            <a:off x="5711825" y="3259138"/>
            <a:ext cx="4105275" cy="4991100"/>
          </a:xfrm>
          <a:prstGeom prst="rect">
            <a:avLst/>
          </a:prstGeom>
          <a:noFill/>
          <a:ln w="9525">
            <a:noFill/>
            <a:miter lim="800000"/>
            <a:headEnd/>
            <a:tailEnd/>
          </a:ln>
        </p:spPr>
      </p:pic>
      <p:sp>
        <p:nvSpPr>
          <p:cNvPr id="10" name="pole tekstowe 9"/>
          <p:cNvSpPr txBox="1"/>
          <p:nvPr/>
        </p:nvSpPr>
        <p:spPr>
          <a:xfrm>
            <a:off x="9960546" y="3618434"/>
            <a:ext cx="677108" cy="4680520"/>
          </a:xfrm>
          <a:prstGeom prst="rect">
            <a:avLst/>
          </a:prstGeom>
          <a:noFill/>
        </p:spPr>
        <p:txBody>
          <a:bodyPr vert="vert270">
            <a:spAutoFit/>
          </a:bodyPr>
          <a:lstStyle/>
          <a:p>
            <a:pPr defTabSz="2177278" fontAlgn="auto">
              <a:spcBef>
                <a:spcPts val="0"/>
              </a:spcBef>
              <a:spcAft>
                <a:spcPts val="0"/>
              </a:spcAft>
              <a:defRPr/>
            </a:pPr>
            <a:r>
              <a:rPr lang="pl-PL" sz="3200" dirty="0">
                <a:latin typeface="+mn-lt"/>
                <a:cs typeface="+mn-cs"/>
              </a:rPr>
              <a:t>http://wikipedia.pl</a:t>
            </a:r>
          </a:p>
        </p:txBody>
      </p:sp>
      <p:sp>
        <p:nvSpPr>
          <p:cNvPr id="11" name="Rectangle 3"/>
          <p:cNvSpPr>
            <a:spLocks noGrp="1" noChangeArrowheads="1"/>
          </p:cNvSpPr>
          <p:nvPr>
            <p:ph type="body" idx="4294967295"/>
          </p:nvPr>
        </p:nvSpPr>
        <p:spPr>
          <a:xfrm>
            <a:off x="742950" y="3617913"/>
            <a:ext cx="4465638" cy="4986337"/>
          </a:xfrm>
        </p:spPr>
        <p:txBody>
          <a:bodyPr/>
          <a:lstStyle/>
          <a:p>
            <a:pPr eaLnBrk="1" hangingPunct="1">
              <a:lnSpc>
                <a:spcPct val="90000"/>
              </a:lnSpc>
            </a:pPr>
            <a:r>
              <a:rPr lang="pl-PL" sz="3600" smtClean="0">
                <a:solidFill>
                  <a:schemeClr val="tx1"/>
                </a:solidFill>
                <a:latin typeface="Verdana" pitchFamily="34" charset="0"/>
              </a:rPr>
              <a:t>Chiune Sugihara – diplomat, during World War II posted in Lithuania, issued Japanese passports to Jewish refugees.</a:t>
            </a:r>
          </a:p>
        </p:txBody>
      </p:sp>
      <p:pic>
        <p:nvPicPr>
          <p:cNvPr id="12" name="Obraz 11" descr="62191.jpg"/>
          <p:cNvPicPr>
            <a:picLocks noChangeAspect="1"/>
          </p:cNvPicPr>
          <p:nvPr/>
        </p:nvPicPr>
        <p:blipFill>
          <a:blip r:embed="rId4" cstate="print"/>
          <a:srcRect/>
          <a:stretch>
            <a:fillRect/>
          </a:stretch>
        </p:blipFill>
        <p:spPr bwMode="auto">
          <a:xfrm>
            <a:off x="5784850" y="8875713"/>
            <a:ext cx="7127875" cy="4441825"/>
          </a:xfrm>
          <a:prstGeom prst="rect">
            <a:avLst/>
          </a:prstGeom>
          <a:noFill/>
          <a:ln w="9525">
            <a:noFill/>
            <a:miter lim="800000"/>
            <a:headEnd/>
            <a:tailEnd/>
          </a:ln>
        </p:spPr>
      </p:pic>
      <p:sp>
        <p:nvSpPr>
          <p:cNvPr id="13" name="pole tekstowe 12"/>
          <p:cNvSpPr txBox="1"/>
          <p:nvPr/>
        </p:nvSpPr>
        <p:spPr>
          <a:xfrm>
            <a:off x="4919986" y="8658994"/>
            <a:ext cx="677108" cy="4680520"/>
          </a:xfrm>
          <a:prstGeom prst="rect">
            <a:avLst/>
          </a:prstGeom>
          <a:noFill/>
        </p:spPr>
        <p:txBody>
          <a:bodyPr vert="vert270">
            <a:spAutoFit/>
          </a:bodyPr>
          <a:lstStyle/>
          <a:p>
            <a:pPr defTabSz="2177278" fontAlgn="auto">
              <a:spcBef>
                <a:spcPts val="0"/>
              </a:spcBef>
              <a:spcAft>
                <a:spcPts val="0"/>
              </a:spcAft>
              <a:defRPr/>
            </a:pPr>
            <a:r>
              <a:rPr lang="pl-PL" sz="3200" dirty="0">
                <a:latin typeface="+mn-lt"/>
                <a:cs typeface="+mn-cs"/>
              </a:rPr>
              <a:t>http://www.ushmm.org</a:t>
            </a:r>
          </a:p>
        </p:txBody>
      </p:sp>
      <p:pic>
        <p:nvPicPr>
          <p:cNvPr id="14" name="Picture 3"/>
          <p:cNvPicPr>
            <a:picLocks noChangeAspect="1" noChangeArrowheads="1"/>
          </p:cNvPicPr>
          <p:nvPr/>
        </p:nvPicPr>
        <p:blipFill>
          <a:blip r:embed="rId5" cstate="print"/>
          <a:srcRect/>
          <a:stretch>
            <a:fillRect/>
          </a:stretch>
        </p:blipFill>
        <p:spPr bwMode="auto">
          <a:xfrm>
            <a:off x="12912725" y="3330575"/>
            <a:ext cx="4176713" cy="4481513"/>
          </a:xfrm>
          <a:prstGeom prst="rect">
            <a:avLst/>
          </a:prstGeom>
          <a:noFill/>
          <a:ln w="9525">
            <a:noFill/>
            <a:miter lim="800000"/>
            <a:headEnd/>
            <a:tailEnd/>
          </a:ln>
        </p:spPr>
      </p:pic>
      <p:sp>
        <p:nvSpPr>
          <p:cNvPr id="15" name="Rectangle 3"/>
          <p:cNvSpPr>
            <a:spLocks noGrp="1" noChangeArrowheads="1"/>
          </p:cNvSpPr>
          <p:nvPr>
            <p:ph type="body" idx="4294967295"/>
          </p:nvPr>
        </p:nvSpPr>
        <p:spPr>
          <a:xfrm>
            <a:off x="17905413" y="3259138"/>
            <a:ext cx="5592762" cy="3527425"/>
          </a:xfrm>
        </p:spPr>
        <p:txBody>
          <a:bodyPr/>
          <a:lstStyle/>
          <a:p>
            <a:pPr eaLnBrk="1" hangingPunct="1">
              <a:lnSpc>
                <a:spcPct val="90000"/>
              </a:lnSpc>
            </a:pPr>
            <a:r>
              <a:rPr lang="pl-PL" sz="3600" smtClean="0">
                <a:solidFill>
                  <a:schemeClr val="tx1"/>
                </a:solidFill>
                <a:latin typeface="Verdana" pitchFamily="34" charset="0"/>
              </a:rPr>
              <a:t>Raoul Wallenberg – Swedish diplomat, rescued Jews in Hungary.</a:t>
            </a:r>
          </a:p>
        </p:txBody>
      </p:sp>
      <p:sp>
        <p:nvSpPr>
          <p:cNvPr id="17" name="pole tekstowe 16"/>
          <p:cNvSpPr txBox="1"/>
          <p:nvPr/>
        </p:nvSpPr>
        <p:spPr>
          <a:xfrm>
            <a:off x="17089338" y="3114378"/>
            <a:ext cx="677108" cy="4680520"/>
          </a:xfrm>
          <a:prstGeom prst="rect">
            <a:avLst/>
          </a:prstGeom>
          <a:noFill/>
        </p:spPr>
        <p:txBody>
          <a:bodyPr vert="vert270">
            <a:spAutoFit/>
          </a:bodyPr>
          <a:lstStyle/>
          <a:p>
            <a:pPr defTabSz="2177278" fontAlgn="auto">
              <a:spcBef>
                <a:spcPts val="0"/>
              </a:spcBef>
              <a:spcAft>
                <a:spcPts val="0"/>
              </a:spcAft>
              <a:defRPr/>
            </a:pPr>
            <a:r>
              <a:rPr lang="pl-PL" sz="3200" dirty="0">
                <a:latin typeface="+mn-lt"/>
                <a:cs typeface="+mn-cs"/>
              </a:rPr>
              <a:t>http://wikipedia.pl</a:t>
            </a:r>
          </a:p>
        </p:txBody>
      </p:sp>
      <p:sp>
        <p:nvSpPr>
          <p:cNvPr id="18" name="Rectangle 3"/>
          <p:cNvSpPr>
            <a:spLocks noGrp="1" noChangeArrowheads="1"/>
          </p:cNvSpPr>
          <p:nvPr>
            <p:ph type="body" idx="4294967295"/>
          </p:nvPr>
        </p:nvSpPr>
        <p:spPr>
          <a:xfrm>
            <a:off x="13057188" y="9163050"/>
            <a:ext cx="7924800" cy="2879725"/>
          </a:xfrm>
        </p:spPr>
        <p:txBody>
          <a:bodyPr/>
          <a:lstStyle/>
          <a:p>
            <a:pPr eaLnBrk="1" hangingPunct="1">
              <a:lnSpc>
                <a:spcPct val="90000"/>
              </a:lnSpc>
            </a:pPr>
            <a:r>
              <a:rPr lang="pl-PL" sz="3600" smtClean="0">
                <a:solidFill>
                  <a:schemeClr val="tx1"/>
                </a:solidFill>
                <a:latin typeface="Verdana" pitchFamily="34" charset="0"/>
              </a:rPr>
              <a:t>Denish resistance movement – 99% </a:t>
            </a:r>
            <a:r>
              <a:rPr lang="pl-PL" sz="3600" smtClean="0">
                <a:solidFill>
                  <a:schemeClr val="tx1"/>
                </a:solidFill>
                <a:latin typeface="Verdana" pitchFamily="34" charset="0"/>
              </a:rPr>
              <a:t>Danish </a:t>
            </a:r>
            <a:r>
              <a:rPr lang="pl-PL" sz="3600" smtClean="0">
                <a:solidFill>
                  <a:schemeClr val="tx1"/>
                </a:solidFill>
                <a:latin typeface="Verdana" pitchFamily="34" charset="0"/>
              </a:rPr>
              <a:t>Jews were rescued through organizing their evacuation to neutral Sweden.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ymbol zastępczy stopki 2"/>
          <p:cNvSpPr>
            <a:spLocks noGrp="1"/>
          </p:cNvSpPr>
          <p:nvPr>
            <p:ph type="ftr" sz="quarter" idx="27"/>
          </p:nvPr>
        </p:nvSpPr>
        <p:spPr bwMode="auto">
          <a:noFill/>
          <a:ln>
            <a:miter lim="800000"/>
            <a:headEnd/>
            <a:tailEnd/>
          </a:ln>
        </p:spPr>
        <p:txBody>
          <a:bodyPr vert="horz" wrap="square" tIns="45720" rIns="91440" bIns="45720" numCol="1" anchor="t" anchorCtr="0" compatLnSpc="1">
            <a:prstTxWarp prst="textNoShape">
              <a:avLst/>
            </a:prstTxWarp>
          </a:bodyPr>
          <a:lstStyle/>
          <a:p>
            <a:pPr defTabSz="2176463" fontAlgn="base">
              <a:spcBef>
                <a:spcPct val="0"/>
              </a:spcBef>
              <a:spcAft>
                <a:spcPct val="0"/>
              </a:spcAft>
            </a:pPr>
            <a:r>
              <a:rPr lang="pl-PL" smtClean="0"/>
              <a:t>Warsaw </a:t>
            </a:r>
            <a:r>
              <a:rPr lang="en-US" smtClean="0">
                <a:solidFill>
                  <a:srgbClr val="FFFFFF"/>
                </a:solidFill>
                <a:sym typeface="Tahoma" pitchFamily="34" charset="0"/>
              </a:rPr>
              <a:t>|</a:t>
            </a:r>
            <a:r>
              <a:rPr lang="pl-PL" smtClean="0"/>
              <a:t> 2011</a:t>
            </a:r>
          </a:p>
        </p:txBody>
      </p:sp>
      <p:sp>
        <p:nvSpPr>
          <p:cNvPr id="13315" name="Symbol zastępczy tekstu 3"/>
          <p:cNvSpPr>
            <a:spLocks noGrp="1"/>
          </p:cNvSpPr>
          <p:nvPr>
            <p:ph type="body" sz="quarter" idx="14"/>
          </p:nvPr>
        </p:nvSpPr>
        <p:spPr>
          <a:xfrm>
            <a:off x="10320338" y="304800"/>
            <a:ext cx="11306175" cy="433388"/>
          </a:xfrm>
        </p:spPr>
        <p:txBody>
          <a:bodyPr/>
          <a:lstStyle/>
          <a:p>
            <a:pPr eaLnBrk="1" hangingPunct="1">
              <a:spcBef>
                <a:spcPct val="0"/>
              </a:spcBef>
            </a:pPr>
            <a:r>
              <a:rPr lang="en-US" b="1" smtClean="0"/>
              <a:t>The Polish Righteous – Recalling  Forgotten History</a:t>
            </a:r>
            <a:endParaRPr lang="pl-PL" b="1" smtClean="0"/>
          </a:p>
        </p:txBody>
      </p:sp>
      <p:sp>
        <p:nvSpPr>
          <p:cNvPr id="16" name="Rectangle 1"/>
          <p:cNvSpPr>
            <a:spLocks/>
          </p:cNvSpPr>
          <p:nvPr/>
        </p:nvSpPr>
        <p:spPr bwMode="auto">
          <a:xfrm>
            <a:off x="-49213" y="0"/>
            <a:ext cx="24434801" cy="1241425"/>
          </a:xfrm>
          <a:prstGeom prst="rect">
            <a:avLst/>
          </a:prstGeom>
          <a:solidFill>
            <a:schemeClr val="tx1">
              <a:lumMod val="75000"/>
              <a:lumOff val="25000"/>
            </a:schemeClr>
          </a:solidFill>
          <a:ln w="25400">
            <a:noFill/>
            <a:miter lim="800000"/>
            <a:headEnd/>
            <a:tailEnd/>
          </a:ln>
        </p:spPr>
        <p:txBody>
          <a:bodyPr lIns="0" tIns="0" rIns="0" bIns="0"/>
          <a:lstStyle/>
          <a:p>
            <a:pPr algn="ctr" defTabSz="2177278" fontAlgn="auto">
              <a:spcBef>
                <a:spcPts val="0"/>
              </a:spcBef>
              <a:spcAft>
                <a:spcPts val="0"/>
              </a:spcAft>
              <a:defRPr/>
            </a:pPr>
            <a:endParaRPr lang="pl-PL">
              <a:latin typeface="+mn-lt"/>
              <a:cs typeface="+mn-cs"/>
            </a:endParaRPr>
          </a:p>
        </p:txBody>
      </p:sp>
      <p:pic>
        <p:nvPicPr>
          <p:cNvPr id="13319" name="Picture 57"/>
          <p:cNvPicPr>
            <a:picLocks noChangeAspect="1" noChangeArrowheads="1"/>
          </p:cNvPicPr>
          <p:nvPr/>
        </p:nvPicPr>
        <p:blipFill>
          <a:blip r:embed="rId2" cstate="print"/>
          <a:srcRect/>
          <a:stretch>
            <a:fillRect/>
          </a:stretch>
        </p:blipFill>
        <p:spPr bwMode="auto">
          <a:xfrm>
            <a:off x="239713" y="161925"/>
            <a:ext cx="9240837" cy="815975"/>
          </a:xfrm>
          <a:prstGeom prst="rect">
            <a:avLst/>
          </a:prstGeom>
          <a:noFill/>
          <a:ln w="12700">
            <a:noFill/>
            <a:miter lim="800000"/>
            <a:headEnd/>
            <a:tailEnd/>
          </a:ln>
        </p:spPr>
      </p:pic>
      <p:sp>
        <p:nvSpPr>
          <p:cNvPr id="13321" name="Symbol zastępczy tekstu 10"/>
          <p:cNvSpPr>
            <a:spLocks noGrp="1"/>
          </p:cNvSpPr>
          <p:nvPr>
            <p:ph type="body" sz="quarter" idx="14"/>
          </p:nvPr>
        </p:nvSpPr>
        <p:spPr>
          <a:xfrm>
            <a:off x="10608618" y="378074"/>
            <a:ext cx="11306175" cy="433388"/>
          </a:xfrm>
        </p:spPr>
        <p:txBody>
          <a:bodyPr/>
          <a:lstStyle/>
          <a:p>
            <a:pPr eaLnBrk="1" hangingPunct="1">
              <a:spcBef>
                <a:spcPct val="0"/>
              </a:spcBef>
            </a:pPr>
            <a:r>
              <a:rPr lang="en-US" b="1" smtClean="0"/>
              <a:t> </a:t>
            </a:r>
            <a:r>
              <a:rPr lang="en-US" b="1" smtClean="0">
                <a:solidFill>
                  <a:schemeClr val="bg1"/>
                </a:solidFill>
                <a:latin typeface="Verdana" pitchFamily="34" charset="0"/>
              </a:rPr>
              <a:t>Polish Righteous – Recalling Forgotten History</a:t>
            </a:r>
            <a:endParaRPr lang="pl-PL" b="1" smtClean="0">
              <a:solidFill>
                <a:schemeClr val="bg1"/>
              </a:solidFill>
              <a:latin typeface="Verdana" pitchFamily="34" charset="0"/>
            </a:endParaRPr>
          </a:p>
        </p:txBody>
      </p:sp>
      <p:cxnSp>
        <p:nvCxnSpPr>
          <p:cNvPr id="21" name="Łącznik prosty 20"/>
          <p:cNvCxnSpPr/>
          <p:nvPr/>
        </p:nvCxnSpPr>
        <p:spPr>
          <a:xfrm rot="5400000">
            <a:off x="9448006" y="440532"/>
            <a:ext cx="73818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2"/>
          <p:cNvSpPr txBox="1">
            <a:spLocks noChangeArrowheads="1"/>
          </p:cNvSpPr>
          <p:nvPr/>
        </p:nvSpPr>
        <p:spPr bwMode="auto">
          <a:xfrm>
            <a:off x="1031875" y="2106613"/>
            <a:ext cx="22177375" cy="1511300"/>
          </a:xfrm>
          <a:prstGeom prst="rect">
            <a:avLst/>
          </a:prstGeom>
          <a:noFill/>
          <a:ln w="9525">
            <a:noFill/>
            <a:miter lim="800000"/>
            <a:headEnd/>
            <a:tailEnd/>
          </a:ln>
        </p:spPr>
        <p:txBody>
          <a:bodyPr/>
          <a:lstStyle/>
          <a:p>
            <a:r>
              <a:rPr lang="en-US" sz="6000" b="1">
                <a:latin typeface="Verdana" pitchFamily="34" charset="0"/>
                <a:cs typeface="Tahoma" pitchFamily="34" charset="0"/>
              </a:rPr>
              <a:t>Righteous Among the Nations - examples</a:t>
            </a:r>
          </a:p>
        </p:txBody>
      </p:sp>
      <p:sp>
        <p:nvSpPr>
          <p:cNvPr id="9" name="Rectangle 3"/>
          <p:cNvSpPr>
            <a:spLocks noGrp="1" noChangeArrowheads="1"/>
          </p:cNvSpPr>
          <p:nvPr>
            <p:ph type="body" idx="4294967295"/>
          </p:nvPr>
        </p:nvSpPr>
        <p:spPr>
          <a:xfrm>
            <a:off x="12768263" y="3546475"/>
            <a:ext cx="10296525" cy="8353425"/>
          </a:xfrm>
        </p:spPr>
        <p:txBody>
          <a:bodyPr/>
          <a:lstStyle/>
          <a:p>
            <a:pPr algn="ctr" eaLnBrk="1" hangingPunct="1">
              <a:buFont typeface="Arial" charset="0"/>
              <a:buNone/>
              <a:defRPr/>
            </a:pPr>
            <a:endParaRPr lang="en-US" sz="4800" dirty="0" smtClean="0"/>
          </a:p>
          <a:p>
            <a:pPr algn="just" eaLnBrk="1" hangingPunct="1">
              <a:spcBef>
                <a:spcPct val="0"/>
              </a:spcBef>
              <a:buFontTx/>
              <a:buNone/>
              <a:defRPr/>
            </a:pPr>
            <a:r>
              <a:rPr lang="pl-PL" sz="4800" smtClean="0"/>
              <a:t>	</a:t>
            </a:r>
            <a:r>
              <a:rPr lang="en-US" sz="4800" smtClean="0">
                <a:solidFill>
                  <a:schemeClr val="tx1"/>
                </a:solidFill>
                <a:latin typeface="Verdana" pitchFamily="34" charset="0"/>
              </a:rPr>
              <a:t>It should be remembered, that apart from those well-known examples of help provided by diplomats and institutions, majority of Righteous Among the Nations are individual, „ordinary” people</a:t>
            </a:r>
            <a:endParaRPr lang="pl-PL" sz="4800" spc="100" dirty="0" smtClean="0">
              <a:solidFill>
                <a:schemeClr val="tx1"/>
              </a:solidFill>
              <a:latin typeface="Verdana" pitchFamily="34" charset="0"/>
            </a:endParaRPr>
          </a:p>
          <a:p>
            <a:pPr algn="ctr" eaLnBrk="1" hangingPunct="1">
              <a:lnSpc>
                <a:spcPct val="150000"/>
              </a:lnSpc>
              <a:spcBef>
                <a:spcPct val="0"/>
              </a:spcBef>
              <a:buFontTx/>
              <a:buNone/>
              <a:defRPr/>
            </a:pPr>
            <a:endParaRPr lang="en-US" sz="4800" dirty="0" smtClean="0"/>
          </a:p>
          <a:p>
            <a:pPr algn="ctr" eaLnBrk="1" hangingPunct="1">
              <a:lnSpc>
                <a:spcPct val="80000"/>
              </a:lnSpc>
              <a:spcBef>
                <a:spcPct val="0"/>
              </a:spcBef>
              <a:buFontTx/>
              <a:buNone/>
              <a:defRPr/>
            </a:pPr>
            <a:r>
              <a:rPr lang="en-US" sz="4800" dirty="0" smtClean="0"/>
              <a:t>	</a:t>
            </a:r>
            <a:endParaRPr lang="en-US" sz="4800" dirty="0" smtClean="0">
              <a:solidFill>
                <a:schemeClr val="accent2"/>
              </a:solidFill>
            </a:endParaRPr>
          </a:p>
        </p:txBody>
      </p:sp>
      <p:pic>
        <p:nvPicPr>
          <p:cNvPr id="10" name="Picture 0"/>
          <p:cNvPicPr>
            <a:picLocks noChangeAspect="1" noChangeArrowheads="1"/>
          </p:cNvPicPr>
          <p:nvPr/>
        </p:nvPicPr>
        <p:blipFill>
          <a:blip r:embed="rId3" cstate="print"/>
          <a:srcRect/>
          <a:stretch>
            <a:fillRect/>
          </a:stretch>
        </p:blipFill>
        <p:spPr bwMode="auto">
          <a:xfrm>
            <a:off x="6000750" y="4410075"/>
            <a:ext cx="4873625" cy="8499475"/>
          </a:xfrm>
          <a:prstGeom prst="rect">
            <a:avLst/>
          </a:prstGeom>
          <a:noFill/>
          <a:ln w="9525">
            <a:noFill/>
            <a:miter lim="800000"/>
            <a:headEnd/>
            <a:tailEnd/>
          </a:ln>
        </p:spPr>
      </p:pic>
      <p:sp>
        <p:nvSpPr>
          <p:cNvPr id="11" name="pole tekstowe 10"/>
          <p:cNvSpPr txBox="1"/>
          <p:nvPr/>
        </p:nvSpPr>
        <p:spPr>
          <a:xfrm>
            <a:off x="11184682" y="8514978"/>
            <a:ext cx="615553" cy="4176464"/>
          </a:xfrm>
          <a:prstGeom prst="rect">
            <a:avLst/>
          </a:prstGeom>
          <a:noFill/>
        </p:spPr>
        <p:txBody>
          <a:bodyPr vert="vert270">
            <a:spAutoFit/>
          </a:bodyPr>
          <a:lstStyle/>
          <a:p>
            <a:pPr defTabSz="2177278" fontAlgn="auto">
              <a:spcBef>
                <a:spcPts val="0"/>
              </a:spcBef>
              <a:spcAft>
                <a:spcPts val="0"/>
              </a:spcAft>
              <a:defRPr/>
            </a:pPr>
            <a:r>
              <a:rPr lang="pl-PL" sz="2800" dirty="0">
                <a:latin typeface="Verdana" pitchFamily="34" charset="0"/>
                <a:cs typeface="+mn-cs"/>
              </a:rPr>
              <a:t>http://wikipedia.pl</a:t>
            </a:r>
          </a:p>
        </p:txBody>
      </p:sp>
      <p:sp>
        <p:nvSpPr>
          <p:cNvPr id="12" name="Rectangle 3"/>
          <p:cNvSpPr>
            <a:spLocks noGrp="1" noChangeArrowheads="1"/>
          </p:cNvSpPr>
          <p:nvPr>
            <p:ph type="body" idx="4294967295"/>
          </p:nvPr>
        </p:nvSpPr>
        <p:spPr>
          <a:xfrm>
            <a:off x="311474" y="5418634"/>
            <a:ext cx="5640388" cy="7289800"/>
          </a:xfrm>
        </p:spPr>
        <p:txBody>
          <a:bodyPr/>
          <a:lstStyle/>
          <a:p>
            <a:pPr eaLnBrk="1" hangingPunct="1"/>
            <a:r>
              <a:rPr lang="en-US" sz="4400" smtClean="0">
                <a:solidFill>
                  <a:schemeClr val="tx1"/>
                </a:solidFill>
                <a:latin typeface="Verdana" pitchFamily="34" charset="0"/>
              </a:rPr>
              <a:t>Queen Elizabeth of Belgium – during occupation helped save hundreds of Jewish children from deportation</a:t>
            </a:r>
          </a:p>
          <a:p>
            <a:pPr algn="r" eaLnBrk="1" hangingPunct="1">
              <a:lnSpc>
                <a:spcPct val="80000"/>
              </a:lnSpc>
              <a:spcBef>
                <a:spcPct val="0"/>
              </a:spcBef>
              <a:buFontTx/>
              <a:buNone/>
            </a:pPr>
            <a:endParaRPr lang="en-US" sz="4400" smtClean="0"/>
          </a:p>
          <a:p>
            <a:pPr algn="r" eaLnBrk="1" hangingPunct="1">
              <a:lnSpc>
                <a:spcPct val="80000"/>
              </a:lnSpc>
              <a:spcBef>
                <a:spcPct val="0"/>
              </a:spcBef>
              <a:buFontTx/>
              <a:buNone/>
            </a:pPr>
            <a:r>
              <a:rPr lang="en-US" sz="4400" smtClean="0"/>
              <a:t>	</a:t>
            </a:r>
            <a:endParaRPr lang="en-US" sz="4400" smtClean="0">
              <a:solidFill>
                <a:schemeClr val="accent2"/>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HZP_SZABLON_2010">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a:defPPr>
      </a:lstStyle>
    </a:txDef>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MHZP_SZABLON_2010</Template>
  <TotalTime>399</TotalTime>
  <Words>824</Words>
  <Application>Microsoft Office PowerPoint</Application>
  <PresentationFormat>Niestandardowy</PresentationFormat>
  <Paragraphs>159</Paragraphs>
  <Slides>19</Slides>
  <Notes>0</Notes>
  <HiddenSlides>0</HiddenSlides>
  <MMClips>0</MMClips>
  <ScaleCrop>false</ScaleCrop>
  <HeadingPairs>
    <vt:vector size="4" baseType="variant">
      <vt:variant>
        <vt:lpstr>Motyw</vt:lpstr>
      </vt:variant>
      <vt:variant>
        <vt:i4>1</vt:i4>
      </vt:variant>
      <vt:variant>
        <vt:lpstr>Tytuły slajdów</vt:lpstr>
      </vt:variant>
      <vt:variant>
        <vt:i4>19</vt:i4>
      </vt:variant>
    </vt:vector>
  </HeadingPairs>
  <TitlesOfParts>
    <vt:vector size="20" baseType="lpstr">
      <vt:lpstr>MHZP_SZABLON_2010</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vector>
  </TitlesOfParts>
  <Company>JEWISHMUSEUM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TYTUŁ PREZENTACJI (NIE ZMIENIAMY KROJU I WIELKOŚCI CZCIONKI)</dc:title>
  <dc:creator>kkulinska</dc:creator>
  <cp:lastModifiedBy>eopawska</cp:lastModifiedBy>
  <cp:revision>24</cp:revision>
  <dcterms:created xsi:type="dcterms:W3CDTF">2011-03-30T12:33:37Z</dcterms:created>
  <dcterms:modified xsi:type="dcterms:W3CDTF">2011-08-31T09:58:24Z</dcterms:modified>
</cp:coreProperties>
</file>