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99" r:id="rId2"/>
    <p:sldId id="300" r:id="rId3"/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9" r:id="rId12"/>
    <p:sldId id="298" r:id="rId13"/>
  </p:sldIdLst>
  <p:sldSz cx="24385588" cy="13717588"/>
  <p:notesSz cx="6858000" cy="9144000"/>
  <p:defaultTextStyle>
    <a:defPPr>
      <a:defRPr lang="pl-PL"/>
    </a:defPPr>
    <a:lvl1pPr algn="l" defTabSz="2176463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1087438" indent="-630238" algn="l" defTabSz="2176463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2176463" indent="-1262063" algn="l" defTabSz="2176463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3265488" indent="-1893888" algn="l" defTabSz="2176463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4354513" indent="-2525713" algn="l" defTabSz="2176463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12"/>
    <p:penClr>
      <a:srgbClr val="FF0000"/>
    </p:penClr>
  </p:showPr>
  <p:clrMru>
    <a:srgbClr val="333333"/>
    <a:srgbClr val="010306"/>
    <a:srgbClr val="4D4D4D"/>
    <a:srgbClr val="E1E3E9"/>
    <a:srgbClr val="CCCC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>
        <p:scale>
          <a:sx n="40" d="100"/>
          <a:sy n="40" d="100"/>
        </p:scale>
        <p:origin x="-114" y="-348"/>
      </p:cViewPr>
      <p:guideLst>
        <p:guide orient="horz" pos="963"/>
        <p:guide pos="101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2177278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2177278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D060201-B950-43B7-8A42-1F0439BD9291}" type="datetimeFigureOut">
              <a:rPr lang="pl-PL"/>
              <a:pPr>
                <a:defRPr/>
              </a:pPr>
              <a:t>2011-06-16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  <a:endParaRPr lang="pl-PL" noProof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2177278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2177278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EBAF639-B353-4AA2-8592-54D79448D47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2176463" rtl="0" eaLnBrk="0" fontAlgn="base" hangingPunct="0">
      <a:spcBef>
        <a:spcPct val="30000"/>
      </a:spcBef>
      <a:spcAft>
        <a:spcPct val="0"/>
      </a:spcAft>
      <a:defRPr sz="2900" kern="1200">
        <a:solidFill>
          <a:schemeClr val="tx1"/>
        </a:solidFill>
        <a:latin typeface="+mn-lt"/>
        <a:ea typeface="+mn-ea"/>
        <a:cs typeface="+mn-cs"/>
      </a:defRPr>
    </a:lvl1pPr>
    <a:lvl2pPr marL="1087438" algn="l" defTabSz="2176463" rtl="0" eaLnBrk="0" fontAlgn="base" hangingPunct="0">
      <a:spcBef>
        <a:spcPct val="30000"/>
      </a:spcBef>
      <a:spcAft>
        <a:spcPct val="0"/>
      </a:spcAft>
      <a:defRPr sz="2900" kern="1200">
        <a:solidFill>
          <a:schemeClr val="tx1"/>
        </a:solidFill>
        <a:latin typeface="+mn-lt"/>
        <a:ea typeface="+mn-ea"/>
        <a:cs typeface="+mn-cs"/>
      </a:defRPr>
    </a:lvl2pPr>
    <a:lvl3pPr marL="2176463" algn="l" defTabSz="2176463" rtl="0" eaLnBrk="0" fontAlgn="base" hangingPunct="0">
      <a:spcBef>
        <a:spcPct val="30000"/>
      </a:spcBef>
      <a:spcAft>
        <a:spcPct val="0"/>
      </a:spcAft>
      <a:defRPr sz="2900" kern="1200">
        <a:solidFill>
          <a:schemeClr val="tx1"/>
        </a:solidFill>
        <a:latin typeface="+mn-lt"/>
        <a:ea typeface="+mn-ea"/>
        <a:cs typeface="+mn-cs"/>
      </a:defRPr>
    </a:lvl3pPr>
    <a:lvl4pPr marL="3265488" algn="l" defTabSz="2176463" rtl="0" eaLnBrk="0" fontAlgn="base" hangingPunct="0">
      <a:spcBef>
        <a:spcPct val="30000"/>
      </a:spcBef>
      <a:spcAft>
        <a:spcPct val="0"/>
      </a:spcAft>
      <a:defRPr sz="2900" kern="1200">
        <a:solidFill>
          <a:schemeClr val="tx1"/>
        </a:solidFill>
        <a:latin typeface="+mn-lt"/>
        <a:ea typeface="+mn-ea"/>
        <a:cs typeface="+mn-cs"/>
      </a:defRPr>
    </a:lvl4pPr>
    <a:lvl5pPr marL="4354513" algn="l" defTabSz="2176463" rtl="0" eaLnBrk="0" fontAlgn="base" hangingPunct="0">
      <a:spcBef>
        <a:spcPct val="30000"/>
      </a:spcBef>
      <a:spcAft>
        <a:spcPct val="0"/>
      </a:spcAft>
      <a:defRPr sz="2900" kern="1200">
        <a:solidFill>
          <a:schemeClr val="tx1"/>
        </a:solidFill>
        <a:latin typeface="+mn-lt"/>
        <a:ea typeface="+mn-ea"/>
        <a:cs typeface="+mn-cs"/>
      </a:defRPr>
    </a:lvl5pPr>
    <a:lvl6pPr marL="5443195" algn="l" defTabSz="2177278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6pPr>
    <a:lvl7pPr marL="6531834" algn="l" defTabSz="2177278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7pPr>
    <a:lvl8pPr marL="7620472" algn="l" defTabSz="2177278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8pPr>
    <a:lvl9pPr marL="8709111" algn="l" defTabSz="2177278" rtl="0" eaLnBrk="1" latinLnBrk="0" hangingPunct="1">
      <a:defRPr sz="2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0" y="1260475"/>
            <a:ext cx="24382413" cy="241300"/>
            <a:chOff x="0" y="0"/>
            <a:chExt cx="15391" cy="152"/>
          </a:xfrm>
        </p:grpSpPr>
        <p:grpSp>
          <p:nvGrpSpPr>
            <p:cNvPr id="5" name="Group 9"/>
            <p:cNvGrpSpPr>
              <a:grpSpLocks/>
            </p:cNvGrpSpPr>
            <p:nvPr/>
          </p:nvGrpSpPr>
          <p:grpSpPr bwMode="auto">
            <a:xfrm>
              <a:off x="0" y="0"/>
              <a:ext cx="2101" cy="152"/>
              <a:chOff x="0" y="0"/>
              <a:chExt cx="2101" cy="152"/>
            </a:xfrm>
          </p:grpSpPr>
          <p:sp>
            <p:nvSpPr>
              <p:cNvPr id="48" name="Rectangle 10"/>
              <p:cNvSpPr>
                <a:spLocks/>
              </p:cNvSpPr>
              <p:nvPr/>
            </p:nvSpPr>
            <p:spPr bwMode="auto">
              <a:xfrm>
                <a:off x="1399" y="0"/>
                <a:ext cx="353" cy="152"/>
              </a:xfrm>
              <a:prstGeom prst="rect">
                <a:avLst/>
              </a:prstGeom>
              <a:solidFill>
                <a:srgbClr val="367FF5"/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49" name="Rectangle 11"/>
              <p:cNvSpPr>
                <a:spLocks/>
              </p:cNvSpPr>
              <p:nvPr/>
            </p:nvSpPr>
            <p:spPr bwMode="auto">
              <a:xfrm>
                <a:off x="1049" y="0"/>
                <a:ext cx="350" cy="152"/>
              </a:xfrm>
              <a:prstGeom prst="rect">
                <a:avLst/>
              </a:prstGeom>
              <a:solidFill>
                <a:srgbClr val="DD317F"/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50" name="Rectangle 12"/>
              <p:cNvSpPr>
                <a:spLocks/>
              </p:cNvSpPr>
              <p:nvPr/>
            </p:nvSpPr>
            <p:spPr bwMode="auto">
              <a:xfrm>
                <a:off x="699" y="0"/>
                <a:ext cx="350" cy="152"/>
              </a:xfrm>
              <a:prstGeom prst="rect">
                <a:avLst/>
              </a:prstGeom>
              <a:solidFill>
                <a:srgbClr val="7334BA"/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51" name="Rectangle 13"/>
              <p:cNvSpPr>
                <a:spLocks/>
              </p:cNvSpPr>
              <p:nvPr/>
            </p:nvSpPr>
            <p:spPr bwMode="auto">
              <a:xfrm>
                <a:off x="349" y="0"/>
                <a:ext cx="353" cy="152"/>
              </a:xfrm>
              <a:prstGeom prst="rect">
                <a:avLst/>
              </a:prstGeom>
              <a:solidFill>
                <a:srgbClr val="DF441D"/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52" name="Rectangle 14"/>
              <p:cNvSpPr>
                <a:spLocks/>
              </p:cNvSpPr>
              <p:nvPr/>
            </p:nvSpPr>
            <p:spPr bwMode="auto">
              <a:xfrm>
                <a:off x="0" y="0"/>
                <a:ext cx="349" cy="152"/>
              </a:xfrm>
              <a:prstGeom prst="rect">
                <a:avLst/>
              </a:prstGeom>
              <a:solidFill>
                <a:srgbClr val="EB9728"/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53" name="Rectangle 15"/>
              <p:cNvSpPr>
                <a:spLocks/>
              </p:cNvSpPr>
              <p:nvPr/>
            </p:nvSpPr>
            <p:spPr bwMode="auto">
              <a:xfrm>
                <a:off x="1752" y="0"/>
                <a:ext cx="349" cy="152"/>
              </a:xfrm>
              <a:prstGeom prst="rect">
                <a:avLst/>
              </a:prstGeom>
              <a:solidFill>
                <a:srgbClr val="5DBA35"/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</p:grpSp>
        <p:grpSp>
          <p:nvGrpSpPr>
            <p:cNvPr id="6" name="Group 16"/>
            <p:cNvGrpSpPr>
              <a:grpSpLocks/>
            </p:cNvGrpSpPr>
            <p:nvPr/>
          </p:nvGrpSpPr>
          <p:grpSpPr bwMode="auto">
            <a:xfrm>
              <a:off x="2098" y="0"/>
              <a:ext cx="4197" cy="152"/>
              <a:chOff x="0" y="0"/>
              <a:chExt cx="4197" cy="152"/>
            </a:xfrm>
          </p:grpSpPr>
          <p:sp>
            <p:nvSpPr>
              <p:cNvPr id="36" name="Rectangle 17"/>
              <p:cNvSpPr>
                <a:spLocks/>
              </p:cNvSpPr>
              <p:nvPr/>
            </p:nvSpPr>
            <p:spPr bwMode="auto">
              <a:xfrm>
                <a:off x="1399" y="0"/>
                <a:ext cx="350" cy="152"/>
              </a:xfrm>
              <a:prstGeom prst="rect">
                <a:avLst/>
              </a:prstGeom>
              <a:solidFill>
                <a:srgbClr val="367FF5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37" name="Rectangle 18"/>
              <p:cNvSpPr>
                <a:spLocks/>
              </p:cNvSpPr>
              <p:nvPr/>
            </p:nvSpPr>
            <p:spPr bwMode="auto">
              <a:xfrm>
                <a:off x="1052" y="0"/>
                <a:ext cx="350" cy="152"/>
              </a:xfrm>
              <a:prstGeom prst="rect">
                <a:avLst/>
              </a:prstGeom>
              <a:solidFill>
                <a:srgbClr val="DD317F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38" name="Rectangle 19"/>
              <p:cNvSpPr>
                <a:spLocks/>
              </p:cNvSpPr>
              <p:nvPr/>
            </p:nvSpPr>
            <p:spPr bwMode="auto">
              <a:xfrm>
                <a:off x="700" y="0"/>
                <a:ext cx="352" cy="152"/>
              </a:xfrm>
              <a:prstGeom prst="rect">
                <a:avLst/>
              </a:prstGeom>
              <a:solidFill>
                <a:srgbClr val="7334BA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39" name="Rectangle 20"/>
              <p:cNvSpPr>
                <a:spLocks/>
              </p:cNvSpPr>
              <p:nvPr/>
            </p:nvSpPr>
            <p:spPr bwMode="auto">
              <a:xfrm>
                <a:off x="349" y="0"/>
                <a:ext cx="351" cy="152"/>
              </a:xfrm>
              <a:prstGeom prst="rect">
                <a:avLst/>
              </a:prstGeom>
              <a:solidFill>
                <a:srgbClr val="DF441D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40" name="Rectangle 21"/>
              <p:cNvSpPr>
                <a:spLocks/>
              </p:cNvSpPr>
              <p:nvPr/>
            </p:nvSpPr>
            <p:spPr bwMode="auto">
              <a:xfrm>
                <a:off x="0" y="0"/>
                <a:ext cx="349" cy="152"/>
              </a:xfrm>
              <a:prstGeom prst="rect">
                <a:avLst/>
              </a:prstGeom>
              <a:solidFill>
                <a:srgbClr val="EB9728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41" name="Rectangle 22"/>
              <p:cNvSpPr>
                <a:spLocks/>
              </p:cNvSpPr>
              <p:nvPr/>
            </p:nvSpPr>
            <p:spPr bwMode="auto">
              <a:xfrm>
                <a:off x="1749" y="0"/>
                <a:ext cx="350" cy="152"/>
              </a:xfrm>
              <a:prstGeom prst="rect">
                <a:avLst/>
              </a:prstGeom>
              <a:solidFill>
                <a:srgbClr val="5DBA35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42" name="Rectangle 23"/>
              <p:cNvSpPr>
                <a:spLocks/>
              </p:cNvSpPr>
              <p:nvPr/>
            </p:nvSpPr>
            <p:spPr bwMode="auto">
              <a:xfrm>
                <a:off x="3498" y="0"/>
                <a:ext cx="353" cy="152"/>
              </a:xfrm>
              <a:prstGeom prst="rect">
                <a:avLst/>
              </a:prstGeom>
              <a:solidFill>
                <a:srgbClr val="367FF5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43" name="Rectangle 24"/>
              <p:cNvSpPr>
                <a:spLocks/>
              </p:cNvSpPr>
              <p:nvPr/>
            </p:nvSpPr>
            <p:spPr bwMode="auto">
              <a:xfrm>
                <a:off x="3148" y="0"/>
                <a:ext cx="350" cy="152"/>
              </a:xfrm>
              <a:prstGeom prst="rect">
                <a:avLst/>
              </a:prstGeom>
              <a:solidFill>
                <a:srgbClr val="DD317F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44" name="Rectangle 25"/>
              <p:cNvSpPr>
                <a:spLocks/>
              </p:cNvSpPr>
              <p:nvPr/>
            </p:nvSpPr>
            <p:spPr bwMode="auto">
              <a:xfrm>
                <a:off x="2798" y="0"/>
                <a:ext cx="350" cy="152"/>
              </a:xfrm>
              <a:prstGeom prst="rect">
                <a:avLst/>
              </a:prstGeom>
              <a:solidFill>
                <a:srgbClr val="7334BA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45" name="Rectangle 26"/>
              <p:cNvSpPr>
                <a:spLocks/>
              </p:cNvSpPr>
              <p:nvPr/>
            </p:nvSpPr>
            <p:spPr bwMode="auto">
              <a:xfrm>
                <a:off x="2448" y="0"/>
                <a:ext cx="350" cy="152"/>
              </a:xfrm>
              <a:prstGeom prst="rect">
                <a:avLst/>
              </a:prstGeom>
              <a:solidFill>
                <a:srgbClr val="DF441D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46" name="Rectangle 27"/>
              <p:cNvSpPr>
                <a:spLocks/>
              </p:cNvSpPr>
              <p:nvPr/>
            </p:nvSpPr>
            <p:spPr bwMode="auto">
              <a:xfrm>
                <a:off x="2099" y="0"/>
                <a:ext cx="352" cy="152"/>
              </a:xfrm>
              <a:prstGeom prst="rect">
                <a:avLst/>
              </a:prstGeom>
              <a:solidFill>
                <a:srgbClr val="EB9728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47" name="Rectangle 28"/>
              <p:cNvSpPr>
                <a:spLocks/>
              </p:cNvSpPr>
              <p:nvPr/>
            </p:nvSpPr>
            <p:spPr bwMode="auto">
              <a:xfrm>
                <a:off x="3848" y="0"/>
                <a:ext cx="349" cy="152"/>
              </a:xfrm>
              <a:prstGeom prst="rect">
                <a:avLst/>
              </a:prstGeom>
              <a:solidFill>
                <a:srgbClr val="5DBA35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</p:grpSp>
        <p:grpSp>
          <p:nvGrpSpPr>
            <p:cNvPr id="7" name="Group 29"/>
            <p:cNvGrpSpPr>
              <a:grpSpLocks/>
            </p:cNvGrpSpPr>
            <p:nvPr/>
          </p:nvGrpSpPr>
          <p:grpSpPr bwMode="auto">
            <a:xfrm>
              <a:off x="6299" y="0"/>
              <a:ext cx="4197" cy="152"/>
              <a:chOff x="0" y="0"/>
              <a:chExt cx="4197" cy="152"/>
            </a:xfrm>
          </p:grpSpPr>
          <p:sp>
            <p:nvSpPr>
              <p:cNvPr id="24" name="Rectangle 30"/>
              <p:cNvSpPr>
                <a:spLocks/>
              </p:cNvSpPr>
              <p:nvPr/>
            </p:nvSpPr>
            <p:spPr bwMode="auto">
              <a:xfrm>
                <a:off x="1399" y="0"/>
                <a:ext cx="350" cy="152"/>
              </a:xfrm>
              <a:prstGeom prst="rect">
                <a:avLst/>
              </a:prstGeom>
              <a:solidFill>
                <a:srgbClr val="367FF5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25" name="Rectangle 31"/>
              <p:cNvSpPr>
                <a:spLocks/>
              </p:cNvSpPr>
              <p:nvPr/>
            </p:nvSpPr>
            <p:spPr bwMode="auto">
              <a:xfrm>
                <a:off x="1049" y="0"/>
                <a:ext cx="350" cy="152"/>
              </a:xfrm>
              <a:prstGeom prst="rect">
                <a:avLst/>
              </a:prstGeom>
              <a:solidFill>
                <a:srgbClr val="DD317F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26" name="Rectangle 32"/>
              <p:cNvSpPr>
                <a:spLocks/>
              </p:cNvSpPr>
              <p:nvPr/>
            </p:nvSpPr>
            <p:spPr bwMode="auto">
              <a:xfrm>
                <a:off x="700" y="0"/>
                <a:ext cx="352" cy="152"/>
              </a:xfrm>
              <a:prstGeom prst="rect">
                <a:avLst/>
              </a:prstGeom>
              <a:solidFill>
                <a:srgbClr val="7334BA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27" name="Rectangle 33"/>
              <p:cNvSpPr>
                <a:spLocks/>
              </p:cNvSpPr>
              <p:nvPr/>
            </p:nvSpPr>
            <p:spPr bwMode="auto">
              <a:xfrm>
                <a:off x="349" y="0"/>
                <a:ext cx="351" cy="152"/>
              </a:xfrm>
              <a:prstGeom prst="rect">
                <a:avLst/>
              </a:prstGeom>
              <a:solidFill>
                <a:srgbClr val="DF441D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28" name="Rectangle 34"/>
              <p:cNvSpPr>
                <a:spLocks/>
              </p:cNvSpPr>
              <p:nvPr/>
            </p:nvSpPr>
            <p:spPr bwMode="auto">
              <a:xfrm>
                <a:off x="0" y="0"/>
                <a:ext cx="349" cy="152"/>
              </a:xfrm>
              <a:prstGeom prst="rect">
                <a:avLst/>
              </a:prstGeom>
              <a:solidFill>
                <a:srgbClr val="EB9728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29" name="Rectangle 35"/>
              <p:cNvSpPr>
                <a:spLocks/>
              </p:cNvSpPr>
              <p:nvPr/>
            </p:nvSpPr>
            <p:spPr bwMode="auto">
              <a:xfrm>
                <a:off x="1749" y="0"/>
                <a:ext cx="350" cy="152"/>
              </a:xfrm>
              <a:prstGeom prst="rect">
                <a:avLst/>
              </a:prstGeom>
              <a:solidFill>
                <a:srgbClr val="5DBA35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30" name="Rectangle 36"/>
              <p:cNvSpPr>
                <a:spLocks/>
              </p:cNvSpPr>
              <p:nvPr/>
            </p:nvSpPr>
            <p:spPr bwMode="auto">
              <a:xfrm>
                <a:off x="3497" y="0"/>
                <a:ext cx="351" cy="152"/>
              </a:xfrm>
              <a:prstGeom prst="rect">
                <a:avLst/>
              </a:prstGeom>
              <a:solidFill>
                <a:srgbClr val="367FF5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31" name="Rectangle 37"/>
              <p:cNvSpPr>
                <a:spLocks/>
              </p:cNvSpPr>
              <p:nvPr/>
            </p:nvSpPr>
            <p:spPr bwMode="auto">
              <a:xfrm>
                <a:off x="3148" y="0"/>
                <a:ext cx="350" cy="152"/>
              </a:xfrm>
              <a:prstGeom prst="rect">
                <a:avLst/>
              </a:prstGeom>
              <a:solidFill>
                <a:srgbClr val="DD317F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32" name="Rectangle 38"/>
              <p:cNvSpPr>
                <a:spLocks/>
              </p:cNvSpPr>
              <p:nvPr/>
            </p:nvSpPr>
            <p:spPr bwMode="auto">
              <a:xfrm>
                <a:off x="2798" y="0"/>
                <a:ext cx="350" cy="152"/>
              </a:xfrm>
              <a:prstGeom prst="rect">
                <a:avLst/>
              </a:prstGeom>
              <a:solidFill>
                <a:srgbClr val="7334BA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33" name="Rectangle 39"/>
              <p:cNvSpPr>
                <a:spLocks/>
              </p:cNvSpPr>
              <p:nvPr/>
            </p:nvSpPr>
            <p:spPr bwMode="auto">
              <a:xfrm>
                <a:off x="2448" y="0"/>
                <a:ext cx="350" cy="152"/>
              </a:xfrm>
              <a:prstGeom prst="rect">
                <a:avLst/>
              </a:prstGeom>
              <a:solidFill>
                <a:srgbClr val="DF441D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34" name="Rectangle 40"/>
              <p:cNvSpPr>
                <a:spLocks/>
              </p:cNvSpPr>
              <p:nvPr/>
            </p:nvSpPr>
            <p:spPr bwMode="auto">
              <a:xfrm>
                <a:off x="2098" y="0"/>
                <a:ext cx="350" cy="152"/>
              </a:xfrm>
              <a:prstGeom prst="rect">
                <a:avLst/>
              </a:prstGeom>
              <a:solidFill>
                <a:srgbClr val="EB9728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35" name="Rectangle 41"/>
              <p:cNvSpPr>
                <a:spLocks/>
              </p:cNvSpPr>
              <p:nvPr/>
            </p:nvSpPr>
            <p:spPr bwMode="auto">
              <a:xfrm>
                <a:off x="3848" y="0"/>
                <a:ext cx="349" cy="152"/>
              </a:xfrm>
              <a:prstGeom prst="rect">
                <a:avLst/>
              </a:prstGeom>
              <a:solidFill>
                <a:srgbClr val="5DBA35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</p:grpSp>
        <p:grpSp>
          <p:nvGrpSpPr>
            <p:cNvPr id="8" name="Group 42"/>
            <p:cNvGrpSpPr>
              <a:grpSpLocks/>
            </p:cNvGrpSpPr>
            <p:nvPr/>
          </p:nvGrpSpPr>
          <p:grpSpPr bwMode="auto">
            <a:xfrm>
              <a:off x="10499" y="0"/>
              <a:ext cx="4197" cy="152"/>
              <a:chOff x="0" y="0"/>
              <a:chExt cx="4197" cy="152"/>
            </a:xfrm>
          </p:grpSpPr>
          <p:sp>
            <p:nvSpPr>
              <p:cNvPr id="12" name="Rectangle 43"/>
              <p:cNvSpPr>
                <a:spLocks/>
              </p:cNvSpPr>
              <p:nvPr/>
            </p:nvSpPr>
            <p:spPr bwMode="auto">
              <a:xfrm>
                <a:off x="1399" y="0"/>
                <a:ext cx="350" cy="152"/>
              </a:xfrm>
              <a:prstGeom prst="rect">
                <a:avLst/>
              </a:prstGeom>
              <a:solidFill>
                <a:srgbClr val="367FF5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13" name="Rectangle 44"/>
              <p:cNvSpPr>
                <a:spLocks/>
              </p:cNvSpPr>
              <p:nvPr/>
            </p:nvSpPr>
            <p:spPr bwMode="auto">
              <a:xfrm>
                <a:off x="1049" y="0"/>
                <a:ext cx="350" cy="152"/>
              </a:xfrm>
              <a:prstGeom prst="rect">
                <a:avLst/>
              </a:prstGeom>
              <a:solidFill>
                <a:srgbClr val="DD317F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14" name="Rectangle 45"/>
              <p:cNvSpPr>
                <a:spLocks/>
              </p:cNvSpPr>
              <p:nvPr/>
            </p:nvSpPr>
            <p:spPr bwMode="auto">
              <a:xfrm>
                <a:off x="699" y="0"/>
                <a:ext cx="350" cy="152"/>
              </a:xfrm>
              <a:prstGeom prst="rect">
                <a:avLst/>
              </a:prstGeom>
              <a:solidFill>
                <a:srgbClr val="7334BA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15" name="Rectangle 46"/>
              <p:cNvSpPr>
                <a:spLocks/>
              </p:cNvSpPr>
              <p:nvPr/>
            </p:nvSpPr>
            <p:spPr bwMode="auto">
              <a:xfrm>
                <a:off x="349" y="0"/>
                <a:ext cx="351" cy="152"/>
              </a:xfrm>
              <a:prstGeom prst="rect">
                <a:avLst/>
              </a:prstGeom>
              <a:solidFill>
                <a:srgbClr val="DF441D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16" name="Rectangle 47"/>
              <p:cNvSpPr>
                <a:spLocks/>
              </p:cNvSpPr>
              <p:nvPr/>
            </p:nvSpPr>
            <p:spPr bwMode="auto">
              <a:xfrm>
                <a:off x="0" y="0"/>
                <a:ext cx="349" cy="152"/>
              </a:xfrm>
              <a:prstGeom prst="rect">
                <a:avLst/>
              </a:prstGeom>
              <a:solidFill>
                <a:srgbClr val="EB9728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17" name="Rectangle 48"/>
              <p:cNvSpPr>
                <a:spLocks/>
              </p:cNvSpPr>
              <p:nvPr/>
            </p:nvSpPr>
            <p:spPr bwMode="auto">
              <a:xfrm>
                <a:off x="1746" y="0"/>
                <a:ext cx="352" cy="152"/>
              </a:xfrm>
              <a:prstGeom prst="rect">
                <a:avLst/>
              </a:prstGeom>
              <a:solidFill>
                <a:srgbClr val="5DBA35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18" name="Rectangle 49"/>
              <p:cNvSpPr>
                <a:spLocks/>
              </p:cNvSpPr>
              <p:nvPr/>
            </p:nvSpPr>
            <p:spPr bwMode="auto">
              <a:xfrm>
                <a:off x="3497" y="0"/>
                <a:ext cx="351" cy="152"/>
              </a:xfrm>
              <a:prstGeom prst="rect">
                <a:avLst/>
              </a:prstGeom>
              <a:solidFill>
                <a:srgbClr val="367FF5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19" name="Rectangle 50"/>
              <p:cNvSpPr>
                <a:spLocks/>
              </p:cNvSpPr>
              <p:nvPr/>
            </p:nvSpPr>
            <p:spPr bwMode="auto">
              <a:xfrm>
                <a:off x="3145" y="0"/>
                <a:ext cx="352" cy="152"/>
              </a:xfrm>
              <a:prstGeom prst="rect">
                <a:avLst/>
              </a:prstGeom>
              <a:solidFill>
                <a:srgbClr val="DD317F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20" name="Rectangle 51"/>
              <p:cNvSpPr>
                <a:spLocks/>
              </p:cNvSpPr>
              <p:nvPr/>
            </p:nvSpPr>
            <p:spPr bwMode="auto">
              <a:xfrm>
                <a:off x="2798" y="0"/>
                <a:ext cx="350" cy="152"/>
              </a:xfrm>
              <a:prstGeom prst="rect">
                <a:avLst/>
              </a:prstGeom>
              <a:solidFill>
                <a:srgbClr val="7334BA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21" name="Rectangle 52"/>
              <p:cNvSpPr>
                <a:spLocks/>
              </p:cNvSpPr>
              <p:nvPr/>
            </p:nvSpPr>
            <p:spPr bwMode="auto">
              <a:xfrm>
                <a:off x="2448" y="0"/>
                <a:ext cx="350" cy="152"/>
              </a:xfrm>
              <a:prstGeom prst="rect">
                <a:avLst/>
              </a:prstGeom>
              <a:solidFill>
                <a:srgbClr val="DF441D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22" name="Rectangle 53"/>
              <p:cNvSpPr>
                <a:spLocks/>
              </p:cNvSpPr>
              <p:nvPr/>
            </p:nvSpPr>
            <p:spPr bwMode="auto">
              <a:xfrm>
                <a:off x="2098" y="0"/>
                <a:ext cx="350" cy="152"/>
              </a:xfrm>
              <a:prstGeom prst="rect">
                <a:avLst/>
              </a:prstGeom>
              <a:solidFill>
                <a:srgbClr val="EB9728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23" name="Rectangle 54"/>
              <p:cNvSpPr>
                <a:spLocks/>
              </p:cNvSpPr>
              <p:nvPr/>
            </p:nvSpPr>
            <p:spPr bwMode="auto">
              <a:xfrm>
                <a:off x="3848" y="0"/>
                <a:ext cx="349" cy="152"/>
              </a:xfrm>
              <a:prstGeom prst="rect">
                <a:avLst/>
              </a:prstGeom>
              <a:solidFill>
                <a:srgbClr val="5DBA35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</p:grpSp>
        <p:grpSp>
          <p:nvGrpSpPr>
            <p:cNvPr id="9" name="Group 55"/>
            <p:cNvGrpSpPr>
              <a:grpSpLocks/>
            </p:cNvGrpSpPr>
            <p:nvPr/>
          </p:nvGrpSpPr>
          <p:grpSpPr bwMode="auto">
            <a:xfrm>
              <a:off x="14692" y="0"/>
              <a:ext cx="699" cy="152"/>
              <a:chOff x="0" y="0"/>
              <a:chExt cx="699" cy="152"/>
            </a:xfrm>
          </p:grpSpPr>
          <p:sp>
            <p:nvSpPr>
              <p:cNvPr id="10" name="Rectangle 56"/>
              <p:cNvSpPr>
                <a:spLocks/>
              </p:cNvSpPr>
              <p:nvPr/>
            </p:nvSpPr>
            <p:spPr bwMode="auto">
              <a:xfrm>
                <a:off x="349" y="0"/>
                <a:ext cx="350" cy="152"/>
              </a:xfrm>
              <a:prstGeom prst="rect">
                <a:avLst/>
              </a:prstGeom>
              <a:solidFill>
                <a:srgbClr val="DF441D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11" name="Rectangle 57"/>
              <p:cNvSpPr>
                <a:spLocks/>
              </p:cNvSpPr>
              <p:nvPr/>
            </p:nvSpPr>
            <p:spPr bwMode="auto">
              <a:xfrm>
                <a:off x="0" y="0"/>
                <a:ext cx="350" cy="152"/>
              </a:xfrm>
              <a:prstGeom prst="rect">
                <a:avLst/>
              </a:prstGeom>
              <a:solidFill>
                <a:srgbClr val="EB9728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</p:grpSp>
      </p:grpSp>
      <p:sp>
        <p:nvSpPr>
          <p:cNvPr id="2" name="Tytuł 1" descr="T"/>
          <p:cNvSpPr>
            <a:spLocks noGrp="1"/>
          </p:cNvSpPr>
          <p:nvPr>
            <p:ph type="ctrTitle"/>
          </p:nvPr>
        </p:nvSpPr>
        <p:spPr>
          <a:xfrm>
            <a:off x="1391594" y="1890242"/>
            <a:ext cx="11953328" cy="1512168"/>
          </a:xfrm>
        </p:spPr>
        <p:txBody>
          <a:bodyPr anchor="t">
            <a:normAutofit/>
          </a:bodyPr>
          <a:lstStyle>
            <a:lvl1pPr algn="l">
              <a:defRPr sz="7200" b="1" baseline="0">
                <a:solidFill>
                  <a:srgbClr val="4D4D4D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91594" y="3402410"/>
            <a:ext cx="10801994" cy="720080"/>
          </a:xfrm>
        </p:spPr>
        <p:txBody>
          <a:bodyPr>
            <a:noAutofit/>
          </a:bodyPr>
          <a:lstStyle>
            <a:lvl1pPr marL="0" indent="0" algn="l">
              <a:buNone/>
              <a:defRPr sz="4800" baseline="0">
                <a:solidFill>
                  <a:srgbClr val="4D4D4D"/>
                </a:solidFill>
                <a:latin typeface="Tahoma" pitchFamily="34" charset="0"/>
                <a:cs typeface="Tahoma" pitchFamily="34" charset="0"/>
              </a:defRPr>
            </a:lvl1pPr>
            <a:lvl2pPr marL="10886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177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265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3545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5443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65318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76204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87091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 dirty="0"/>
          </a:p>
        </p:txBody>
      </p:sp>
      <p:sp>
        <p:nvSpPr>
          <p:cNvPr id="54" name="Symbol zastępczy stopki 4"/>
          <p:cNvSpPr>
            <a:spLocks noGrp="1"/>
          </p:cNvSpPr>
          <p:nvPr>
            <p:ph type="ftr" sz="quarter" idx="10"/>
          </p:nvPr>
        </p:nvSpPr>
        <p:spPr>
          <a:xfrm>
            <a:off x="1493838" y="666750"/>
            <a:ext cx="5761037" cy="466725"/>
          </a:xfrm>
          <a:prstGeom prst="rect">
            <a:avLst/>
          </a:prstGeom>
        </p:spPr>
        <p:txBody>
          <a:bodyPr lIns="0"/>
          <a:lstStyle>
            <a:lvl1pPr algn="l" defTabSz="2177278" fontAlgn="auto">
              <a:spcBef>
                <a:spcPts val="0"/>
              </a:spcBef>
              <a:spcAft>
                <a:spcPts val="0"/>
              </a:spcAft>
              <a:defRPr sz="2200">
                <a:solidFill>
                  <a:schemeClr val="bg1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r>
              <a:rPr lang="pl-PL"/>
              <a:t>Miejscowość </a:t>
            </a:r>
            <a:r>
              <a:rPr lang="en-US">
                <a:solidFill>
                  <a:srgbClr val="FFFFFF"/>
                </a:solidFill>
                <a:latin typeface="Tahoma" charset="0"/>
                <a:cs typeface="Tahoma" charset="0"/>
                <a:sym typeface="Tahoma" charset="0"/>
              </a:rPr>
              <a:t>|</a:t>
            </a:r>
            <a:r>
              <a:rPr lang="pl-PL"/>
              <a:t> 00 miesiąc 2010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zorzec 1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Line 62"/>
          <p:cNvSpPr>
            <a:spLocks noChangeShapeType="1"/>
          </p:cNvSpPr>
          <p:nvPr userDrawn="1"/>
        </p:nvSpPr>
        <p:spPr bwMode="auto">
          <a:xfrm flipH="1">
            <a:off x="1301750" y="2146300"/>
            <a:ext cx="0" cy="1112838"/>
          </a:xfrm>
          <a:prstGeom prst="line">
            <a:avLst/>
          </a:prstGeom>
          <a:noFill/>
          <a:ln w="38100" cap="flat">
            <a:solidFill>
              <a:srgbClr val="323232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defTabSz="2177278" fontAlgn="auto">
              <a:spcBef>
                <a:spcPts val="0"/>
              </a:spcBef>
              <a:spcAft>
                <a:spcPts val="0"/>
              </a:spcAft>
              <a:defRPr/>
            </a:pPr>
            <a:endParaRPr lang="pl-PL">
              <a:latin typeface="+mn-lt"/>
              <a:cs typeface="+mn-cs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20400" y="2026800"/>
            <a:ext cx="21947029" cy="864000"/>
          </a:xfrm>
        </p:spPr>
        <p:txBody>
          <a:bodyPr lIns="360000"/>
          <a:lstStyle>
            <a:lvl1pPr>
              <a:defRPr>
                <a:solidFill>
                  <a:srgbClr val="4D4D4D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11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210780" y="2898354"/>
            <a:ext cx="21962440" cy="432048"/>
          </a:xfrm>
        </p:spPr>
        <p:txBody>
          <a:bodyPr lIns="360000" anchor="ctr">
            <a:normAutofit/>
          </a:bodyPr>
          <a:lstStyle>
            <a:lvl1pPr marL="0" indent="0">
              <a:buNone/>
              <a:defRPr sz="2400">
                <a:solidFill>
                  <a:srgbClr val="4D4D4D"/>
                </a:solidFill>
              </a:defRPr>
            </a:lvl1pPr>
            <a:lvl2pPr marL="1088639" indent="0">
              <a:buNone/>
              <a:defRPr sz="2900"/>
            </a:lvl2pPr>
            <a:lvl3pPr marL="2177278" indent="0">
              <a:buNone/>
              <a:defRPr sz="2400"/>
            </a:lvl3pPr>
            <a:lvl4pPr marL="3265917" indent="0">
              <a:buNone/>
              <a:defRPr sz="2100"/>
            </a:lvl4pPr>
            <a:lvl5pPr marL="4354556" indent="0">
              <a:buNone/>
              <a:defRPr sz="2100"/>
            </a:lvl5pPr>
            <a:lvl6pPr marL="5443195" indent="0">
              <a:buNone/>
              <a:defRPr sz="2100"/>
            </a:lvl6pPr>
            <a:lvl7pPr marL="6531834" indent="0">
              <a:buNone/>
              <a:defRPr sz="2100"/>
            </a:lvl7pPr>
            <a:lvl8pPr marL="7620472" indent="0">
              <a:buNone/>
              <a:defRPr sz="2100"/>
            </a:lvl8pPr>
            <a:lvl9pPr marL="8709111" indent="0">
              <a:buNone/>
              <a:defRPr sz="21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8" name="Symbol zastępczy obrazu 7"/>
          <p:cNvSpPr>
            <a:spLocks noGrp="1"/>
          </p:cNvSpPr>
          <p:nvPr>
            <p:ph type="pic" sz="quarter" idx="10"/>
          </p:nvPr>
        </p:nvSpPr>
        <p:spPr>
          <a:xfrm>
            <a:off x="1247578" y="3330402"/>
            <a:ext cx="21890432" cy="9720436"/>
          </a:xfrm>
        </p:spPr>
        <p:txBody>
          <a:bodyPr rtlCol="0">
            <a:normAutofit/>
          </a:bodyPr>
          <a:lstStyle>
            <a:lvl1pPr algn="ctr">
              <a:buNone/>
              <a:defRPr/>
            </a:lvl1pPr>
          </a:lstStyle>
          <a:p>
            <a:pPr lvl="0"/>
            <a:r>
              <a:rPr lang="pl-PL" noProof="0" smtClean="0"/>
              <a:t>Kliknij ikonę, aby dodać obraz</a:t>
            </a:r>
            <a:endParaRPr lang="pl-PL" noProof="0" dirty="0"/>
          </a:p>
        </p:txBody>
      </p:sp>
      <p:sp>
        <p:nvSpPr>
          <p:cNvPr id="13" name="Symbol zastępczy tekstu 9"/>
          <p:cNvSpPr>
            <a:spLocks noGrp="1"/>
          </p:cNvSpPr>
          <p:nvPr>
            <p:ph type="body" sz="quarter" idx="12"/>
          </p:nvPr>
        </p:nvSpPr>
        <p:spPr>
          <a:xfrm>
            <a:off x="16153234" y="11035258"/>
            <a:ext cx="6984775" cy="201558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500" b="0" baseline="0">
                <a:solidFill>
                  <a:srgbClr val="4D4D4D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0" name="Symbol zastępczy tekstu 9"/>
          <p:cNvSpPr>
            <a:spLocks noGrp="1"/>
          </p:cNvSpPr>
          <p:nvPr>
            <p:ph type="body" sz="quarter" idx="11"/>
          </p:nvPr>
        </p:nvSpPr>
        <p:spPr>
          <a:xfrm>
            <a:off x="16152813" y="10529888"/>
            <a:ext cx="6985197" cy="577378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2500" b="1" baseline="0">
                <a:solidFill>
                  <a:srgbClr val="4D4D4D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6" name="Symbol zastępczy tekstu 9"/>
          <p:cNvSpPr>
            <a:spLocks noGrp="1"/>
          </p:cNvSpPr>
          <p:nvPr>
            <p:ph type="body" sz="quarter" idx="14"/>
          </p:nvPr>
        </p:nvSpPr>
        <p:spPr>
          <a:xfrm>
            <a:off x="10320165" y="304752"/>
            <a:ext cx="11305677" cy="433362"/>
          </a:xfrm>
        </p:spPr>
        <p:txBody>
          <a:bodyPr lIns="0" tIns="0" bIns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2700" b="0" baseline="0">
                <a:solidFill>
                  <a:srgbClr val="CCCCCC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2" name="Symbol zastępczy stopki 4"/>
          <p:cNvSpPr>
            <a:spLocks noGrp="1"/>
          </p:cNvSpPr>
          <p:nvPr>
            <p:ph type="ftr" sz="quarter" idx="15"/>
          </p:nvPr>
        </p:nvSpPr>
        <p:spPr>
          <a:xfrm>
            <a:off x="1493838" y="666750"/>
            <a:ext cx="5761037" cy="466725"/>
          </a:xfrm>
          <a:prstGeom prst="rect">
            <a:avLst/>
          </a:prstGeom>
        </p:spPr>
        <p:txBody>
          <a:bodyPr lIns="0"/>
          <a:lstStyle>
            <a:lvl1pPr algn="l" defTabSz="2177278" fontAlgn="auto">
              <a:spcBef>
                <a:spcPts val="0"/>
              </a:spcBef>
              <a:spcAft>
                <a:spcPts val="0"/>
              </a:spcAft>
              <a:defRPr sz="2200">
                <a:solidFill>
                  <a:schemeClr val="bg1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r>
              <a:rPr lang="pl-PL"/>
              <a:t>Miejscowość </a:t>
            </a:r>
            <a:r>
              <a:rPr lang="en-US">
                <a:solidFill>
                  <a:srgbClr val="FFFFFF"/>
                </a:solidFill>
                <a:latin typeface="Tahoma" charset="0"/>
                <a:cs typeface="Tahoma" charset="0"/>
                <a:sym typeface="Tahoma" charset="0"/>
              </a:rPr>
              <a:t>|</a:t>
            </a:r>
            <a:r>
              <a:rPr lang="pl-PL"/>
              <a:t> 00 miesiąc 2010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zorzec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62"/>
          <p:cNvSpPr>
            <a:spLocks noChangeShapeType="1"/>
          </p:cNvSpPr>
          <p:nvPr userDrawn="1"/>
        </p:nvSpPr>
        <p:spPr bwMode="auto">
          <a:xfrm flipH="1">
            <a:off x="1301750" y="2178050"/>
            <a:ext cx="0" cy="1112838"/>
          </a:xfrm>
          <a:prstGeom prst="line">
            <a:avLst/>
          </a:prstGeom>
          <a:noFill/>
          <a:ln w="38100" cap="flat">
            <a:solidFill>
              <a:srgbClr val="333333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defTabSz="2177278" fontAlgn="auto">
              <a:spcBef>
                <a:spcPts val="0"/>
              </a:spcBef>
              <a:spcAft>
                <a:spcPts val="0"/>
              </a:spcAft>
              <a:defRPr/>
            </a:pPr>
            <a:endParaRPr lang="pl-PL">
              <a:latin typeface="+mn-lt"/>
              <a:cs typeface="+mn-cs"/>
            </a:endParaRPr>
          </a:p>
        </p:txBody>
      </p:sp>
      <p:sp>
        <p:nvSpPr>
          <p:cNvPr id="10" name="Symbol zastępczy tekstu 9"/>
          <p:cNvSpPr>
            <a:spLocks noGrp="1"/>
          </p:cNvSpPr>
          <p:nvPr>
            <p:ph type="body" sz="quarter" idx="12"/>
          </p:nvPr>
        </p:nvSpPr>
        <p:spPr>
          <a:xfrm>
            <a:off x="9888538" y="4410521"/>
            <a:ext cx="13321480" cy="8640317"/>
          </a:xfrm>
        </p:spPr>
        <p:txBody>
          <a:bodyPr/>
          <a:lstStyle>
            <a:lvl1pPr>
              <a:buNone/>
              <a:defRPr>
                <a:solidFill>
                  <a:srgbClr val="4D4D4D"/>
                </a:solidFill>
              </a:defRPr>
            </a:lvl1pPr>
            <a:lvl2pPr>
              <a:buNone/>
              <a:defRPr>
                <a:solidFill>
                  <a:srgbClr val="4D4D4D"/>
                </a:solidFill>
              </a:defRPr>
            </a:lvl2pPr>
            <a:lvl3pPr>
              <a:defRPr>
                <a:solidFill>
                  <a:srgbClr val="4D4D4D"/>
                </a:solidFill>
              </a:defRPr>
            </a:lvl3pPr>
            <a:lvl4pPr>
              <a:defRPr>
                <a:solidFill>
                  <a:srgbClr val="4D4D4D"/>
                </a:solidFill>
              </a:defRPr>
            </a:lvl4pPr>
            <a:lvl5pPr>
              <a:defRPr>
                <a:solidFill>
                  <a:srgbClr val="4D4D4D"/>
                </a:solidFill>
              </a:defRPr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11" name="Symbol zastępczy tekstu 9"/>
          <p:cNvSpPr>
            <a:spLocks noGrp="1"/>
          </p:cNvSpPr>
          <p:nvPr>
            <p:ph type="body" sz="quarter" idx="13"/>
          </p:nvPr>
        </p:nvSpPr>
        <p:spPr>
          <a:xfrm>
            <a:off x="9888538" y="3330402"/>
            <a:ext cx="13321480" cy="108012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4200" b="1" baseline="0">
                <a:solidFill>
                  <a:srgbClr val="4D4D4D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5" name="Symbol zastępczy tekstu 9"/>
          <p:cNvSpPr>
            <a:spLocks noGrp="1"/>
          </p:cNvSpPr>
          <p:nvPr>
            <p:ph type="body" sz="quarter" idx="15"/>
          </p:nvPr>
        </p:nvSpPr>
        <p:spPr>
          <a:xfrm>
            <a:off x="10320165" y="304752"/>
            <a:ext cx="11305677" cy="433362"/>
          </a:xfrm>
        </p:spPr>
        <p:txBody>
          <a:bodyPr lIns="0" tIns="0" bIns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2700" b="0" baseline="0">
                <a:solidFill>
                  <a:srgbClr val="CCCCCC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3" name="Tytuł 1"/>
          <p:cNvSpPr>
            <a:spLocks noGrp="1"/>
          </p:cNvSpPr>
          <p:nvPr>
            <p:ph type="title"/>
          </p:nvPr>
        </p:nvSpPr>
        <p:spPr>
          <a:xfrm>
            <a:off x="1103562" y="2026800"/>
            <a:ext cx="14041560" cy="1447618"/>
          </a:xfrm>
          <a:solidFill>
            <a:srgbClr val="E1E3E9">
              <a:alpha val="57647"/>
            </a:srgbClr>
          </a:solidFill>
        </p:spPr>
        <p:txBody>
          <a:bodyPr lIns="468000" anchor="t"/>
          <a:lstStyle>
            <a:lvl1pPr>
              <a:defRPr>
                <a:solidFill>
                  <a:srgbClr val="4D4D4D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16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103562" y="2970362"/>
            <a:ext cx="14041560" cy="504056"/>
          </a:xfrm>
        </p:spPr>
        <p:txBody>
          <a:bodyPr lIns="468000" tIns="0">
            <a:normAutofit/>
          </a:bodyPr>
          <a:lstStyle>
            <a:lvl1pPr marL="0" indent="0">
              <a:buNone/>
              <a:defRPr sz="2400">
                <a:solidFill>
                  <a:srgbClr val="4D4D4D"/>
                </a:solidFill>
              </a:defRPr>
            </a:lvl1pPr>
            <a:lvl2pPr marL="1088639" indent="0">
              <a:buNone/>
              <a:defRPr sz="2900"/>
            </a:lvl2pPr>
            <a:lvl3pPr marL="2177278" indent="0">
              <a:buNone/>
              <a:defRPr sz="2400"/>
            </a:lvl3pPr>
            <a:lvl4pPr marL="3265917" indent="0">
              <a:buNone/>
              <a:defRPr sz="2100"/>
            </a:lvl4pPr>
            <a:lvl5pPr marL="4354556" indent="0">
              <a:buNone/>
              <a:defRPr sz="2100"/>
            </a:lvl5pPr>
            <a:lvl6pPr marL="5443195" indent="0">
              <a:buNone/>
              <a:defRPr sz="2100"/>
            </a:lvl6pPr>
            <a:lvl7pPr marL="6531834" indent="0">
              <a:buNone/>
              <a:defRPr sz="2100"/>
            </a:lvl7pPr>
            <a:lvl8pPr marL="7620472" indent="0">
              <a:buNone/>
              <a:defRPr sz="2100"/>
            </a:lvl8pPr>
            <a:lvl9pPr marL="8709111" indent="0">
              <a:buNone/>
              <a:defRPr sz="21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6"/>
          </p:nvPr>
        </p:nvSpPr>
        <p:spPr>
          <a:xfrm>
            <a:off x="1493838" y="666750"/>
            <a:ext cx="5761037" cy="466725"/>
          </a:xfrm>
          <a:prstGeom prst="rect">
            <a:avLst/>
          </a:prstGeom>
        </p:spPr>
        <p:txBody>
          <a:bodyPr lIns="0"/>
          <a:lstStyle>
            <a:lvl1pPr algn="l" defTabSz="2177278" fontAlgn="auto">
              <a:spcBef>
                <a:spcPts val="0"/>
              </a:spcBef>
              <a:spcAft>
                <a:spcPts val="0"/>
              </a:spcAft>
              <a:defRPr sz="2200">
                <a:solidFill>
                  <a:schemeClr val="bg1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r>
              <a:rPr lang="pl-PL"/>
              <a:t>Miejscowość </a:t>
            </a:r>
            <a:r>
              <a:rPr lang="en-US">
                <a:solidFill>
                  <a:srgbClr val="FFFFFF"/>
                </a:solidFill>
                <a:latin typeface="Tahoma" charset="0"/>
                <a:cs typeface="Tahoma" charset="0"/>
                <a:sym typeface="Tahoma" charset="0"/>
              </a:rPr>
              <a:t>|</a:t>
            </a:r>
            <a:r>
              <a:rPr lang="pl-PL"/>
              <a:t> 00 miesiąc 2010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zorzec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obrazu 7"/>
          <p:cNvSpPr>
            <a:spLocks noGrp="1"/>
          </p:cNvSpPr>
          <p:nvPr>
            <p:ph type="pic" sz="quarter" idx="10"/>
          </p:nvPr>
        </p:nvSpPr>
        <p:spPr>
          <a:xfrm>
            <a:off x="455490" y="1818234"/>
            <a:ext cx="9433048" cy="9360941"/>
          </a:xfrm>
        </p:spPr>
        <p:txBody>
          <a:bodyPr rtlCol="0">
            <a:normAutofit/>
          </a:bodyPr>
          <a:lstStyle>
            <a:lvl1pPr algn="ctr">
              <a:buNone/>
              <a:defRPr/>
            </a:lvl1pPr>
          </a:lstStyle>
          <a:p>
            <a:pPr lvl="0"/>
            <a:r>
              <a:rPr lang="pl-PL" noProof="0" smtClean="0"/>
              <a:t>Kliknij ikonę, aby dodać obraz</a:t>
            </a:r>
            <a:endParaRPr lang="pl-PL" noProof="0" dirty="0"/>
          </a:p>
        </p:txBody>
      </p:sp>
      <p:sp>
        <p:nvSpPr>
          <p:cNvPr id="7" name="Symbol zastępczy tekstu 9"/>
          <p:cNvSpPr>
            <a:spLocks noGrp="1"/>
          </p:cNvSpPr>
          <p:nvPr>
            <p:ph type="body" sz="quarter" idx="12"/>
          </p:nvPr>
        </p:nvSpPr>
        <p:spPr>
          <a:xfrm>
            <a:off x="9888538" y="6497637"/>
            <a:ext cx="13321480" cy="6840537"/>
          </a:xfrm>
        </p:spPr>
        <p:txBody>
          <a:bodyPr/>
          <a:lstStyle>
            <a:lvl1pPr>
              <a:buNone/>
              <a:defRPr>
                <a:solidFill>
                  <a:srgbClr val="4D4D4D"/>
                </a:solidFill>
              </a:defRPr>
            </a:lvl1pPr>
            <a:lvl2pPr>
              <a:buNone/>
              <a:defRPr>
                <a:solidFill>
                  <a:srgbClr val="4D4D4D"/>
                </a:solidFill>
              </a:defRPr>
            </a:lvl2pPr>
            <a:lvl3pPr>
              <a:defRPr>
                <a:solidFill>
                  <a:srgbClr val="4D4D4D"/>
                </a:solidFill>
              </a:defRPr>
            </a:lvl3pPr>
            <a:lvl4pPr>
              <a:defRPr>
                <a:solidFill>
                  <a:srgbClr val="4D4D4D"/>
                </a:solidFill>
              </a:defRPr>
            </a:lvl4pPr>
            <a:lvl5pPr>
              <a:defRPr>
                <a:solidFill>
                  <a:srgbClr val="4D4D4D"/>
                </a:solidFill>
              </a:defRPr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10" name="Symbol zastępczy tekstu 9"/>
          <p:cNvSpPr>
            <a:spLocks noGrp="1"/>
          </p:cNvSpPr>
          <p:nvPr>
            <p:ph type="body" sz="quarter" idx="13"/>
          </p:nvPr>
        </p:nvSpPr>
        <p:spPr>
          <a:xfrm>
            <a:off x="1247579" y="11684643"/>
            <a:ext cx="7344815" cy="1654871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500" b="0" baseline="0">
                <a:solidFill>
                  <a:srgbClr val="4D4D4D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1" name="Symbol zastępczy tekstu 9"/>
          <p:cNvSpPr>
            <a:spLocks noGrp="1"/>
          </p:cNvSpPr>
          <p:nvPr>
            <p:ph type="body" sz="quarter" idx="14"/>
          </p:nvPr>
        </p:nvSpPr>
        <p:spPr>
          <a:xfrm>
            <a:off x="1247157" y="11179274"/>
            <a:ext cx="7345237" cy="504056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2500" b="1" baseline="0">
                <a:solidFill>
                  <a:srgbClr val="4D4D4D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2" name="Symbol zastępczy tekstu 9"/>
          <p:cNvSpPr>
            <a:spLocks noGrp="1"/>
          </p:cNvSpPr>
          <p:nvPr>
            <p:ph type="body" sz="quarter" idx="16"/>
          </p:nvPr>
        </p:nvSpPr>
        <p:spPr>
          <a:xfrm>
            <a:off x="10320165" y="304752"/>
            <a:ext cx="11305677" cy="433362"/>
          </a:xfrm>
        </p:spPr>
        <p:txBody>
          <a:bodyPr lIns="0" tIns="0" bIns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2700" b="0" baseline="0">
                <a:solidFill>
                  <a:srgbClr val="CCCCCC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7"/>
          </p:nvPr>
        </p:nvSpPr>
        <p:spPr>
          <a:xfrm>
            <a:off x="1493838" y="666750"/>
            <a:ext cx="5761037" cy="466725"/>
          </a:xfrm>
          <a:prstGeom prst="rect">
            <a:avLst/>
          </a:prstGeom>
        </p:spPr>
        <p:txBody>
          <a:bodyPr lIns="0"/>
          <a:lstStyle>
            <a:lvl1pPr algn="l" defTabSz="2177278" fontAlgn="auto">
              <a:spcBef>
                <a:spcPts val="0"/>
              </a:spcBef>
              <a:spcAft>
                <a:spcPts val="0"/>
              </a:spcAft>
              <a:defRPr sz="2200">
                <a:solidFill>
                  <a:schemeClr val="bg1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r>
              <a:rPr lang="pl-PL"/>
              <a:t>Miejscowość </a:t>
            </a:r>
            <a:r>
              <a:rPr lang="en-US">
                <a:solidFill>
                  <a:srgbClr val="FFFFFF"/>
                </a:solidFill>
                <a:latin typeface="Tahoma" charset="0"/>
                <a:cs typeface="Tahoma" charset="0"/>
                <a:sym typeface="Tahoma" charset="0"/>
              </a:rPr>
              <a:t>|</a:t>
            </a:r>
            <a:r>
              <a:rPr lang="pl-PL"/>
              <a:t> 00 miesiąc 2010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zorzec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ymbol zastępczy obrazu 7"/>
          <p:cNvSpPr>
            <a:spLocks noGrp="1"/>
          </p:cNvSpPr>
          <p:nvPr>
            <p:ph type="pic" sz="quarter" idx="15"/>
          </p:nvPr>
        </p:nvSpPr>
        <p:spPr>
          <a:xfrm>
            <a:off x="1246188" y="7578080"/>
            <a:ext cx="7922270" cy="5689426"/>
          </a:xfrm>
        </p:spPr>
        <p:txBody>
          <a:bodyPr rtlCol="0">
            <a:normAutofit/>
          </a:bodyPr>
          <a:lstStyle>
            <a:lvl1pPr algn="ctr">
              <a:buNone/>
              <a:defRPr/>
            </a:lvl1pPr>
          </a:lstStyle>
          <a:p>
            <a:pPr lvl="0"/>
            <a:r>
              <a:rPr lang="pl-PL" noProof="0" smtClean="0"/>
              <a:t>Kliknij ikonę, aby dodać obraz</a:t>
            </a:r>
            <a:endParaRPr lang="pl-PL" noProof="0" dirty="0"/>
          </a:p>
        </p:txBody>
      </p:sp>
      <p:sp>
        <p:nvSpPr>
          <p:cNvPr id="7" name="Symbol zastępczy tekstu 9"/>
          <p:cNvSpPr>
            <a:spLocks noGrp="1"/>
          </p:cNvSpPr>
          <p:nvPr>
            <p:ph type="body" sz="quarter" idx="12"/>
          </p:nvPr>
        </p:nvSpPr>
        <p:spPr>
          <a:xfrm>
            <a:off x="9888960" y="4914578"/>
            <a:ext cx="13321480" cy="4320480"/>
          </a:xfrm>
        </p:spPr>
        <p:txBody>
          <a:bodyPr/>
          <a:lstStyle>
            <a:lvl1pPr>
              <a:buNone/>
              <a:defRPr>
                <a:solidFill>
                  <a:srgbClr val="4D4D4D"/>
                </a:solidFill>
              </a:defRPr>
            </a:lvl1pPr>
            <a:lvl2pPr>
              <a:buNone/>
              <a:defRPr>
                <a:solidFill>
                  <a:srgbClr val="4D4D4D"/>
                </a:solidFill>
              </a:defRPr>
            </a:lvl2pPr>
            <a:lvl3pPr>
              <a:defRPr>
                <a:solidFill>
                  <a:srgbClr val="4D4D4D"/>
                </a:solidFill>
              </a:defRPr>
            </a:lvl3pPr>
            <a:lvl4pPr>
              <a:defRPr>
                <a:solidFill>
                  <a:srgbClr val="4D4D4D"/>
                </a:solidFill>
              </a:defRPr>
            </a:lvl4pPr>
            <a:lvl5pPr>
              <a:defRPr>
                <a:solidFill>
                  <a:srgbClr val="4D4D4D"/>
                </a:solidFill>
              </a:defRPr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12" name="Symbol zastępczy obrazu 7"/>
          <p:cNvSpPr>
            <a:spLocks noGrp="1"/>
          </p:cNvSpPr>
          <p:nvPr>
            <p:ph type="pic" sz="quarter" idx="16"/>
          </p:nvPr>
        </p:nvSpPr>
        <p:spPr>
          <a:xfrm>
            <a:off x="1246188" y="1889448"/>
            <a:ext cx="7922270" cy="5689426"/>
          </a:xfrm>
        </p:spPr>
        <p:txBody>
          <a:bodyPr rtlCol="0">
            <a:normAutofit/>
          </a:bodyPr>
          <a:lstStyle>
            <a:lvl1pPr algn="ctr">
              <a:buNone/>
              <a:defRPr/>
            </a:lvl1pPr>
          </a:lstStyle>
          <a:p>
            <a:pPr lvl="0"/>
            <a:r>
              <a:rPr lang="pl-PL" noProof="0" smtClean="0"/>
              <a:t>Kliknij ikonę, aby dodać obraz</a:t>
            </a:r>
            <a:endParaRPr lang="pl-PL" noProof="0" dirty="0"/>
          </a:p>
        </p:txBody>
      </p:sp>
      <p:sp>
        <p:nvSpPr>
          <p:cNvPr id="13" name="Symbol zastępczy tekstu 9"/>
          <p:cNvSpPr>
            <a:spLocks noGrp="1"/>
          </p:cNvSpPr>
          <p:nvPr>
            <p:ph type="body" sz="quarter" idx="17"/>
          </p:nvPr>
        </p:nvSpPr>
        <p:spPr>
          <a:xfrm>
            <a:off x="9888960" y="4194498"/>
            <a:ext cx="13321480" cy="72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4200" b="1" baseline="0">
                <a:solidFill>
                  <a:srgbClr val="4D4D4D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6" name="Symbol zastępczy tekstu 9"/>
          <p:cNvSpPr>
            <a:spLocks noGrp="1"/>
          </p:cNvSpPr>
          <p:nvPr>
            <p:ph type="body" sz="quarter" idx="20"/>
          </p:nvPr>
        </p:nvSpPr>
        <p:spPr>
          <a:xfrm>
            <a:off x="9888538" y="12187386"/>
            <a:ext cx="13320712" cy="1079476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500" b="0" baseline="0">
                <a:solidFill>
                  <a:srgbClr val="4D4D4D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7" name="Symbol zastępczy tekstu 9"/>
          <p:cNvSpPr>
            <a:spLocks noGrp="1"/>
          </p:cNvSpPr>
          <p:nvPr>
            <p:ph type="body" sz="quarter" idx="21"/>
          </p:nvPr>
        </p:nvSpPr>
        <p:spPr>
          <a:xfrm>
            <a:off x="9889110" y="11682686"/>
            <a:ext cx="13320140" cy="576708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2500" b="1" baseline="0">
                <a:solidFill>
                  <a:srgbClr val="4D4D4D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0" name="Symbol zastępczy tekstu 9"/>
          <p:cNvSpPr>
            <a:spLocks noGrp="1"/>
          </p:cNvSpPr>
          <p:nvPr>
            <p:ph type="body" sz="quarter" idx="22"/>
          </p:nvPr>
        </p:nvSpPr>
        <p:spPr>
          <a:xfrm>
            <a:off x="9888538" y="10243170"/>
            <a:ext cx="13320712" cy="1079476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500" b="0" baseline="0">
                <a:solidFill>
                  <a:srgbClr val="4D4D4D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1" name="Symbol zastępczy tekstu 9"/>
          <p:cNvSpPr>
            <a:spLocks noGrp="1"/>
          </p:cNvSpPr>
          <p:nvPr>
            <p:ph type="body" sz="quarter" idx="23"/>
          </p:nvPr>
        </p:nvSpPr>
        <p:spPr>
          <a:xfrm>
            <a:off x="9889110" y="9738470"/>
            <a:ext cx="13320140" cy="576708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2500" b="1" baseline="0">
                <a:solidFill>
                  <a:srgbClr val="4D4D4D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4" name="Symbol zastępczy tekstu 9"/>
          <p:cNvSpPr>
            <a:spLocks noGrp="1"/>
          </p:cNvSpPr>
          <p:nvPr>
            <p:ph type="body" sz="quarter" idx="14"/>
          </p:nvPr>
        </p:nvSpPr>
        <p:spPr>
          <a:xfrm>
            <a:off x="10320165" y="304752"/>
            <a:ext cx="11305677" cy="433362"/>
          </a:xfrm>
        </p:spPr>
        <p:txBody>
          <a:bodyPr lIns="0" tIns="0" bIns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2700" b="0" baseline="0">
                <a:solidFill>
                  <a:srgbClr val="CCCCCC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1" name="Symbol zastępczy stopki 4"/>
          <p:cNvSpPr>
            <a:spLocks noGrp="1"/>
          </p:cNvSpPr>
          <p:nvPr>
            <p:ph type="ftr" sz="quarter" idx="24"/>
          </p:nvPr>
        </p:nvSpPr>
        <p:spPr>
          <a:xfrm>
            <a:off x="1493838" y="666750"/>
            <a:ext cx="5761037" cy="466725"/>
          </a:xfrm>
          <a:prstGeom prst="rect">
            <a:avLst/>
          </a:prstGeom>
        </p:spPr>
        <p:txBody>
          <a:bodyPr lIns="0"/>
          <a:lstStyle>
            <a:lvl1pPr algn="l" defTabSz="2177278" fontAlgn="auto">
              <a:spcBef>
                <a:spcPts val="0"/>
              </a:spcBef>
              <a:spcAft>
                <a:spcPts val="0"/>
              </a:spcAft>
              <a:defRPr sz="2200">
                <a:solidFill>
                  <a:schemeClr val="bg1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r>
              <a:rPr lang="pl-PL"/>
              <a:t>Miejscowość </a:t>
            </a:r>
            <a:r>
              <a:rPr lang="en-US">
                <a:solidFill>
                  <a:srgbClr val="FFFFFF"/>
                </a:solidFill>
                <a:latin typeface="Tahoma" charset="0"/>
                <a:cs typeface="Tahoma" charset="0"/>
                <a:sym typeface="Tahoma" charset="0"/>
              </a:rPr>
              <a:t>|</a:t>
            </a:r>
            <a:r>
              <a:rPr lang="pl-PL"/>
              <a:t> 00 miesiąc 2010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zorzec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ymbol zastępczy obrazu 7"/>
          <p:cNvSpPr>
            <a:spLocks noGrp="1"/>
          </p:cNvSpPr>
          <p:nvPr>
            <p:ph type="pic" sz="quarter" idx="16"/>
          </p:nvPr>
        </p:nvSpPr>
        <p:spPr>
          <a:xfrm>
            <a:off x="4125268" y="1889125"/>
            <a:ext cx="7922270" cy="3960813"/>
          </a:xfrm>
        </p:spPr>
        <p:txBody>
          <a:bodyPr rtlCol="0">
            <a:normAutofit/>
          </a:bodyPr>
          <a:lstStyle>
            <a:lvl1pPr algn="ctr">
              <a:buNone/>
              <a:defRPr/>
            </a:lvl1pPr>
          </a:lstStyle>
          <a:p>
            <a:pPr lvl="0"/>
            <a:r>
              <a:rPr lang="pl-PL" noProof="0" smtClean="0"/>
              <a:t>Kliknij ikonę, aby dodać obraz</a:t>
            </a:r>
            <a:endParaRPr lang="pl-PL" noProof="0" dirty="0"/>
          </a:p>
        </p:txBody>
      </p:sp>
      <p:sp>
        <p:nvSpPr>
          <p:cNvPr id="16" name="Symbol zastępczy tekstu 9"/>
          <p:cNvSpPr>
            <a:spLocks noGrp="1"/>
          </p:cNvSpPr>
          <p:nvPr>
            <p:ph type="body" sz="quarter" idx="20"/>
          </p:nvPr>
        </p:nvSpPr>
        <p:spPr>
          <a:xfrm>
            <a:off x="12336463" y="12187386"/>
            <a:ext cx="7921227" cy="1079476"/>
          </a:xfrm>
        </p:spPr>
        <p:txBody>
          <a:bodyPr lIns="0" rIns="0">
            <a:normAutofit/>
          </a:bodyPr>
          <a:lstStyle>
            <a:lvl1pPr marL="0" indent="0" algn="l">
              <a:spcBef>
                <a:spcPts val="0"/>
              </a:spcBef>
              <a:buNone/>
              <a:defRPr sz="2500" b="0" baseline="0">
                <a:solidFill>
                  <a:srgbClr val="4D4D4D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7" name="Symbol zastępczy tekstu 9"/>
          <p:cNvSpPr>
            <a:spLocks noGrp="1"/>
          </p:cNvSpPr>
          <p:nvPr>
            <p:ph type="body" sz="quarter" idx="21"/>
          </p:nvPr>
        </p:nvSpPr>
        <p:spPr>
          <a:xfrm>
            <a:off x="12336463" y="11611322"/>
            <a:ext cx="7921227" cy="648072"/>
          </a:xfrm>
        </p:spPr>
        <p:txBody>
          <a:bodyPr lIns="0" tIns="0" rIns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2500" b="1" baseline="0">
                <a:solidFill>
                  <a:srgbClr val="4D4D4D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1" name="Symbol zastępczy obrazu 7"/>
          <p:cNvSpPr>
            <a:spLocks noGrp="1"/>
          </p:cNvSpPr>
          <p:nvPr>
            <p:ph type="pic" sz="quarter" idx="22"/>
          </p:nvPr>
        </p:nvSpPr>
        <p:spPr>
          <a:xfrm>
            <a:off x="12336463" y="1889125"/>
            <a:ext cx="7922270" cy="3960813"/>
          </a:xfrm>
        </p:spPr>
        <p:txBody>
          <a:bodyPr rtlCol="0">
            <a:normAutofit/>
          </a:bodyPr>
          <a:lstStyle>
            <a:lvl1pPr algn="ctr">
              <a:buNone/>
              <a:defRPr/>
            </a:lvl1pPr>
          </a:lstStyle>
          <a:p>
            <a:pPr lvl="0"/>
            <a:r>
              <a:rPr lang="pl-PL" noProof="0" smtClean="0"/>
              <a:t>Kliknij ikonę, aby dodać obraz</a:t>
            </a:r>
            <a:endParaRPr lang="pl-PL" noProof="0" dirty="0"/>
          </a:p>
        </p:txBody>
      </p:sp>
      <p:sp>
        <p:nvSpPr>
          <p:cNvPr id="18" name="Symbol zastępczy obrazu 7"/>
          <p:cNvSpPr>
            <a:spLocks noGrp="1"/>
          </p:cNvSpPr>
          <p:nvPr>
            <p:ph type="pic" sz="quarter" idx="23"/>
          </p:nvPr>
        </p:nvSpPr>
        <p:spPr>
          <a:xfrm>
            <a:off x="4125268" y="7578725"/>
            <a:ext cx="7922270" cy="3960813"/>
          </a:xfrm>
        </p:spPr>
        <p:txBody>
          <a:bodyPr rtlCol="0">
            <a:normAutofit/>
          </a:bodyPr>
          <a:lstStyle>
            <a:lvl1pPr algn="ctr">
              <a:buNone/>
              <a:defRPr/>
            </a:lvl1pPr>
          </a:lstStyle>
          <a:p>
            <a:pPr lvl="0"/>
            <a:r>
              <a:rPr lang="pl-PL" noProof="0" smtClean="0"/>
              <a:t>Kliknij ikonę, aby dodać obraz</a:t>
            </a:r>
            <a:endParaRPr lang="pl-PL" noProof="0" dirty="0"/>
          </a:p>
        </p:txBody>
      </p:sp>
      <p:sp>
        <p:nvSpPr>
          <p:cNvPr id="19" name="Symbol zastępczy obrazu 7"/>
          <p:cNvSpPr>
            <a:spLocks noGrp="1"/>
          </p:cNvSpPr>
          <p:nvPr>
            <p:ph type="pic" sz="quarter" idx="24"/>
          </p:nvPr>
        </p:nvSpPr>
        <p:spPr>
          <a:xfrm>
            <a:off x="12336463" y="7578725"/>
            <a:ext cx="7922270" cy="3960813"/>
          </a:xfrm>
        </p:spPr>
        <p:txBody>
          <a:bodyPr rtlCol="0">
            <a:normAutofit/>
          </a:bodyPr>
          <a:lstStyle>
            <a:lvl1pPr algn="ctr">
              <a:buNone/>
              <a:defRPr/>
            </a:lvl1pPr>
          </a:lstStyle>
          <a:p>
            <a:pPr lvl="0"/>
            <a:r>
              <a:rPr lang="pl-PL" noProof="0" smtClean="0"/>
              <a:t>Kliknij ikonę, aby dodać obraz</a:t>
            </a:r>
            <a:endParaRPr lang="pl-PL" noProof="0" dirty="0"/>
          </a:p>
        </p:txBody>
      </p:sp>
      <p:sp>
        <p:nvSpPr>
          <p:cNvPr id="20" name="Symbol zastępczy tekstu 9"/>
          <p:cNvSpPr>
            <a:spLocks noGrp="1"/>
          </p:cNvSpPr>
          <p:nvPr>
            <p:ph type="body" sz="quarter" idx="25"/>
          </p:nvPr>
        </p:nvSpPr>
        <p:spPr>
          <a:xfrm>
            <a:off x="4055890" y="12259394"/>
            <a:ext cx="7921227" cy="1079476"/>
          </a:xfrm>
        </p:spPr>
        <p:txBody>
          <a:bodyPr lIns="0" rIns="0">
            <a:normAutofit/>
          </a:bodyPr>
          <a:lstStyle>
            <a:lvl1pPr marL="0" indent="0" algn="l">
              <a:spcBef>
                <a:spcPts val="0"/>
              </a:spcBef>
              <a:buNone/>
              <a:defRPr sz="2500" b="0" baseline="0">
                <a:solidFill>
                  <a:srgbClr val="4D4D4D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1" name="Symbol zastępczy tekstu 9"/>
          <p:cNvSpPr>
            <a:spLocks noGrp="1"/>
          </p:cNvSpPr>
          <p:nvPr>
            <p:ph type="body" sz="quarter" idx="26"/>
          </p:nvPr>
        </p:nvSpPr>
        <p:spPr>
          <a:xfrm>
            <a:off x="4055890" y="11683330"/>
            <a:ext cx="7921227" cy="648072"/>
          </a:xfrm>
        </p:spPr>
        <p:txBody>
          <a:bodyPr lIns="0" tIns="0" rIns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2500" b="1" baseline="0">
                <a:solidFill>
                  <a:srgbClr val="4D4D4D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2" name="Symbol zastępczy tekstu 9"/>
          <p:cNvSpPr>
            <a:spLocks noGrp="1"/>
          </p:cNvSpPr>
          <p:nvPr>
            <p:ph type="body" sz="quarter" idx="27"/>
          </p:nvPr>
        </p:nvSpPr>
        <p:spPr>
          <a:xfrm>
            <a:off x="4127551" y="6499249"/>
            <a:ext cx="7921227" cy="1079476"/>
          </a:xfrm>
        </p:spPr>
        <p:txBody>
          <a:bodyPr lIns="0" tIns="0" rIns="0" bIns="108000">
            <a:normAutofit/>
          </a:bodyPr>
          <a:lstStyle>
            <a:lvl1pPr marL="0" indent="0" algn="l">
              <a:spcBef>
                <a:spcPts val="0"/>
              </a:spcBef>
              <a:buNone/>
              <a:defRPr sz="2500" b="0" baseline="0">
                <a:solidFill>
                  <a:srgbClr val="4D4D4D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3" name="Symbol zastępczy tekstu 9"/>
          <p:cNvSpPr>
            <a:spLocks noGrp="1"/>
          </p:cNvSpPr>
          <p:nvPr>
            <p:ph type="body" sz="quarter" idx="28"/>
          </p:nvPr>
        </p:nvSpPr>
        <p:spPr>
          <a:xfrm>
            <a:off x="4127551" y="5923185"/>
            <a:ext cx="7921227" cy="648072"/>
          </a:xfrm>
        </p:spPr>
        <p:txBody>
          <a:bodyPr lIns="0" rIns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2500" b="1" baseline="0">
                <a:solidFill>
                  <a:srgbClr val="4D4D4D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4" name="Symbol zastępczy tekstu 9"/>
          <p:cNvSpPr>
            <a:spLocks noGrp="1"/>
          </p:cNvSpPr>
          <p:nvPr>
            <p:ph type="body" sz="quarter" idx="29"/>
          </p:nvPr>
        </p:nvSpPr>
        <p:spPr>
          <a:xfrm>
            <a:off x="12336810" y="6426746"/>
            <a:ext cx="7921227" cy="1079476"/>
          </a:xfrm>
        </p:spPr>
        <p:txBody>
          <a:bodyPr lIns="0" tIns="0" rIns="0">
            <a:normAutofit/>
          </a:bodyPr>
          <a:lstStyle>
            <a:lvl1pPr marL="0" indent="0" algn="l">
              <a:spcBef>
                <a:spcPts val="0"/>
              </a:spcBef>
              <a:buNone/>
              <a:defRPr sz="2500" b="0" baseline="0">
                <a:solidFill>
                  <a:srgbClr val="4D4D4D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5" name="Symbol zastępczy tekstu 9"/>
          <p:cNvSpPr>
            <a:spLocks noGrp="1"/>
          </p:cNvSpPr>
          <p:nvPr>
            <p:ph type="body" sz="quarter" idx="30"/>
          </p:nvPr>
        </p:nvSpPr>
        <p:spPr>
          <a:xfrm>
            <a:off x="12336810" y="5850682"/>
            <a:ext cx="7921227" cy="648072"/>
          </a:xfrm>
        </p:spPr>
        <p:txBody>
          <a:bodyPr lIns="0" rIns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2500" b="1" baseline="0">
                <a:solidFill>
                  <a:srgbClr val="4D4D4D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6" name="Symbol zastępczy tekstu 9"/>
          <p:cNvSpPr>
            <a:spLocks noGrp="1"/>
          </p:cNvSpPr>
          <p:nvPr>
            <p:ph type="body" sz="quarter" idx="14"/>
          </p:nvPr>
        </p:nvSpPr>
        <p:spPr>
          <a:xfrm>
            <a:off x="10320165" y="304752"/>
            <a:ext cx="11305677" cy="433362"/>
          </a:xfrm>
        </p:spPr>
        <p:txBody>
          <a:bodyPr lIns="0" tIns="0" bIns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2700" b="0" baseline="0">
                <a:solidFill>
                  <a:srgbClr val="CCCCCC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5" name="Symbol zastępczy stopki 4"/>
          <p:cNvSpPr>
            <a:spLocks noGrp="1"/>
          </p:cNvSpPr>
          <p:nvPr>
            <p:ph type="ftr" sz="quarter" idx="31"/>
          </p:nvPr>
        </p:nvSpPr>
        <p:spPr>
          <a:xfrm>
            <a:off x="1493838" y="666750"/>
            <a:ext cx="5761037" cy="466725"/>
          </a:xfrm>
          <a:prstGeom prst="rect">
            <a:avLst/>
          </a:prstGeom>
        </p:spPr>
        <p:txBody>
          <a:bodyPr lIns="0"/>
          <a:lstStyle>
            <a:lvl1pPr algn="l" defTabSz="2177278" fontAlgn="auto">
              <a:spcBef>
                <a:spcPts val="0"/>
              </a:spcBef>
              <a:spcAft>
                <a:spcPts val="0"/>
              </a:spcAft>
              <a:defRPr sz="2200">
                <a:solidFill>
                  <a:schemeClr val="bg1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r>
              <a:rPr lang="pl-PL"/>
              <a:t>Miejscowość </a:t>
            </a:r>
            <a:r>
              <a:rPr lang="en-US">
                <a:solidFill>
                  <a:srgbClr val="FFFFFF"/>
                </a:solidFill>
                <a:latin typeface="Tahoma" charset="0"/>
                <a:cs typeface="Tahoma" charset="0"/>
                <a:sym typeface="Tahoma" charset="0"/>
              </a:rPr>
              <a:t>|</a:t>
            </a:r>
            <a:r>
              <a:rPr lang="pl-PL"/>
              <a:t> 00 miesiąc 2010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zorzec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62"/>
          <p:cNvSpPr>
            <a:spLocks noChangeShapeType="1"/>
          </p:cNvSpPr>
          <p:nvPr userDrawn="1"/>
        </p:nvSpPr>
        <p:spPr bwMode="auto">
          <a:xfrm flipH="1">
            <a:off x="1301750" y="2146300"/>
            <a:ext cx="0" cy="1112838"/>
          </a:xfrm>
          <a:prstGeom prst="line">
            <a:avLst/>
          </a:prstGeom>
          <a:noFill/>
          <a:ln w="38100" cap="flat">
            <a:solidFill>
              <a:srgbClr val="CCCCCC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defTabSz="2177278" fontAlgn="auto">
              <a:spcBef>
                <a:spcPts val="0"/>
              </a:spcBef>
              <a:spcAft>
                <a:spcPts val="0"/>
              </a:spcAft>
              <a:defRPr/>
            </a:pPr>
            <a:endParaRPr lang="pl-PL">
              <a:latin typeface="+mn-lt"/>
              <a:cs typeface="+mn-cs"/>
            </a:endParaRPr>
          </a:p>
        </p:txBody>
      </p:sp>
      <p:sp>
        <p:nvSpPr>
          <p:cNvPr id="7" name="Line 62"/>
          <p:cNvSpPr>
            <a:spLocks noChangeShapeType="1"/>
          </p:cNvSpPr>
          <p:nvPr userDrawn="1"/>
        </p:nvSpPr>
        <p:spPr bwMode="auto">
          <a:xfrm flipH="1">
            <a:off x="1301750" y="2178050"/>
            <a:ext cx="0" cy="1112838"/>
          </a:xfrm>
          <a:prstGeom prst="line">
            <a:avLst/>
          </a:prstGeom>
          <a:noFill/>
          <a:ln w="38100" cap="flat">
            <a:solidFill>
              <a:srgbClr val="CCCCCC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defTabSz="2177278" fontAlgn="auto">
              <a:spcBef>
                <a:spcPts val="0"/>
              </a:spcBef>
              <a:spcAft>
                <a:spcPts val="0"/>
              </a:spcAft>
              <a:defRPr/>
            </a:pPr>
            <a:endParaRPr lang="pl-PL">
              <a:latin typeface="+mn-lt"/>
              <a:cs typeface="+mn-cs"/>
            </a:endParaRPr>
          </a:p>
        </p:txBody>
      </p:sp>
      <p:sp>
        <p:nvSpPr>
          <p:cNvPr id="12" name="Symbol zastępczy obrazu 7"/>
          <p:cNvSpPr>
            <a:spLocks noGrp="1"/>
          </p:cNvSpPr>
          <p:nvPr>
            <p:ph type="pic" sz="quarter" idx="16"/>
          </p:nvPr>
        </p:nvSpPr>
        <p:spPr>
          <a:xfrm>
            <a:off x="0" y="1458194"/>
            <a:ext cx="24385588" cy="12259394"/>
          </a:xfrm>
        </p:spPr>
        <p:txBody>
          <a:bodyPr rtlCol="0">
            <a:normAutofit/>
          </a:bodyPr>
          <a:lstStyle>
            <a:lvl1pPr algn="ctr">
              <a:buNone/>
              <a:defRPr/>
            </a:lvl1pPr>
          </a:lstStyle>
          <a:p>
            <a:pPr lvl="0"/>
            <a:r>
              <a:rPr lang="pl-PL" noProof="0" smtClean="0"/>
              <a:t>Kliknij ikonę, aby dodać obraz</a:t>
            </a:r>
            <a:endParaRPr lang="pl-PL" noProof="0" dirty="0"/>
          </a:p>
        </p:txBody>
      </p:sp>
      <p:sp>
        <p:nvSpPr>
          <p:cNvPr id="11" name="Tytuł 1"/>
          <p:cNvSpPr>
            <a:spLocks noGrp="1"/>
          </p:cNvSpPr>
          <p:nvPr>
            <p:ph type="title"/>
          </p:nvPr>
        </p:nvSpPr>
        <p:spPr>
          <a:xfrm>
            <a:off x="1103562" y="2026800"/>
            <a:ext cx="14041560" cy="1447618"/>
          </a:xfrm>
          <a:solidFill>
            <a:srgbClr val="010306">
              <a:alpha val="58039"/>
            </a:srgbClr>
          </a:solidFill>
        </p:spPr>
        <p:txBody>
          <a:bodyPr lIns="468000" anchor="t"/>
          <a:lstStyle>
            <a:lvl1pPr>
              <a:defRPr>
                <a:solidFill>
                  <a:srgbClr val="CCCCCC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15" name="Symbol zastępczy tekstu 9"/>
          <p:cNvSpPr>
            <a:spLocks noGrp="1"/>
          </p:cNvSpPr>
          <p:nvPr>
            <p:ph type="body" sz="quarter" idx="14"/>
          </p:nvPr>
        </p:nvSpPr>
        <p:spPr>
          <a:xfrm>
            <a:off x="10320165" y="304752"/>
            <a:ext cx="11305677" cy="433362"/>
          </a:xfrm>
        </p:spPr>
        <p:txBody>
          <a:bodyPr lIns="0" tIns="0" bIns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2700" b="0" baseline="0">
                <a:solidFill>
                  <a:srgbClr val="CCCCCC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8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103562" y="2970362"/>
            <a:ext cx="14041560" cy="504056"/>
          </a:xfrm>
        </p:spPr>
        <p:txBody>
          <a:bodyPr lIns="468000" tIns="0">
            <a:normAutofit/>
          </a:bodyPr>
          <a:lstStyle>
            <a:lvl1pPr marL="0" indent="0">
              <a:buNone/>
              <a:defRPr sz="2400">
                <a:solidFill>
                  <a:srgbClr val="CCCCCC"/>
                </a:solidFill>
              </a:defRPr>
            </a:lvl1pPr>
            <a:lvl2pPr marL="1088639" indent="0">
              <a:buNone/>
              <a:defRPr sz="2900"/>
            </a:lvl2pPr>
            <a:lvl3pPr marL="2177278" indent="0">
              <a:buNone/>
              <a:defRPr sz="2400"/>
            </a:lvl3pPr>
            <a:lvl4pPr marL="3265917" indent="0">
              <a:buNone/>
              <a:defRPr sz="2100"/>
            </a:lvl4pPr>
            <a:lvl5pPr marL="4354556" indent="0">
              <a:buNone/>
              <a:defRPr sz="2100"/>
            </a:lvl5pPr>
            <a:lvl6pPr marL="5443195" indent="0">
              <a:buNone/>
              <a:defRPr sz="2100"/>
            </a:lvl6pPr>
            <a:lvl7pPr marL="6531834" indent="0">
              <a:buNone/>
              <a:defRPr sz="2100"/>
            </a:lvl7pPr>
            <a:lvl8pPr marL="7620472" indent="0">
              <a:buNone/>
              <a:defRPr sz="2100"/>
            </a:lvl8pPr>
            <a:lvl9pPr marL="8709111" indent="0">
              <a:buNone/>
              <a:defRPr sz="21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9" name="Symbol zastępczy stopki 4"/>
          <p:cNvSpPr>
            <a:spLocks noGrp="1"/>
          </p:cNvSpPr>
          <p:nvPr>
            <p:ph type="ftr" sz="quarter" idx="17"/>
          </p:nvPr>
        </p:nvSpPr>
        <p:spPr>
          <a:xfrm>
            <a:off x="1493838" y="666750"/>
            <a:ext cx="5761037" cy="466725"/>
          </a:xfrm>
          <a:prstGeom prst="rect">
            <a:avLst/>
          </a:prstGeom>
        </p:spPr>
        <p:txBody>
          <a:bodyPr lIns="0"/>
          <a:lstStyle>
            <a:lvl1pPr algn="l" defTabSz="2177278" fontAlgn="auto">
              <a:spcBef>
                <a:spcPts val="0"/>
              </a:spcBef>
              <a:spcAft>
                <a:spcPts val="0"/>
              </a:spcAft>
              <a:defRPr sz="2200">
                <a:solidFill>
                  <a:schemeClr val="bg1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r>
              <a:rPr lang="pl-PL"/>
              <a:t>Miejscowość </a:t>
            </a:r>
            <a:r>
              <a:rPr lang="en-US">
                <a:solidFill>
                  <a:srgbClr val="FFFFFF"/>
                </a:solidFill>
                <a:latin typeface="Tahoma" charset="0"/>
                <a:cs typeface="Tahoma" charset="0"/>
                <a:sym typeface="Tahoma" charset="0"/>
              </a:rPr>
              <a:t>|</a:t>
            </a:r>
            <a:r>
              <a:rPr lang="pl-PL"/>
              <a:t> 00 miesiąc 2010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zorzec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ymbol zastępczy obrazu 7"/>
          <p:cNvSpPr>
            <a:spLocks noGrp="1"/>
          </p:cNvSpPr>
          <p:nvPr>
            <p:ph type="pic" sz="quarter" idx="16"/>
          </p:nvPr>
        </p:nvSpPr>
        <p:spPr>
          <a:xfrm>
            <a:off x="0" y="1458194"/>
            <a:ext cx="24385588" cy="12259394"/>
          </a:xfrm>
        </p:spPr>
        <p:txBody>
          <a:bodyPr rtlCol="0">
            <a:normAutofit/>
          </a:bodyPr>
          <a:lstStyle>
            <a:lvl1pPr algn="ctr">
              <a:buNone/>
              <a:defRPr/>
            </a:lvl1pPr>
          </a:lstStyle>
          <a:p>
            <a:pPr lvl="0"/>
            <a:r>
              <a:rPr lang="pl-PL" noProof="0" smtClean="0"/>
              <a:t>Kliknij ikonę, aby dodać obraz</a:t>
            </a:r>
            <a:endParaRPr lang="pl-PL" noProof="0" dirty="0"/>
          </a:p>
        </p:txBody>
      </p:sp>
      <p:sp>
        <p:nvSpPr>
          <p:cNvPr id="8" name="Symbol zastępczy tekstu 9"/>
          <p:cNvSpPr>
            <a:spLocks noGrp="1"/>
          </p:cNvSpPr>
          <p:nvPr>
            <p:ph type="body" sz="quarter" idx="14"/>
          </p:nvPr>
        </p:nvSpPr>
        <p:spPr>
          <a:xfrm>
            <a:off x="10320165" y="304752"/>
            <a:ext cx="11305677" cy="433362"/>
          </a:xfrm>
        </p:spPr>
        <p:txBody>
          <a:bodyPr lIns="0" tIns="0" bIns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2700" b="0" baseline="0">
                <a:solidFill>
                  <a:srgbClr val="CCCCCC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9" name="Symbol zastępczy tekstu 9"/>
          <p:cNvSpPr>
            <a:spLocks noGrp="1"/>
          </p:cNvSpPr>
          <p:nvPr>
            <p:ph type="body" sz="quarter" idx="26"/>
          </p:nvPr>
        </p:nvSpPr>
        <p:spPr>
          <a:xfrm>
            <a:off x="16153234" y="2394298"/>
            <a:ext cx="7560840" cy="1944216"/>
          </a:xfrm>
          <a:solidFill>
            <a:srgbClr val="010306">
              <a:alpha val="57647"/>
            </a:srgbClr>
          </a:solidFill>
        </p:spPr>
        <p:txBody>
          <a:bodyPr lIns="108000" tIns="108000" rIns="108000">
            <a:normAutofit/>
          </a:bodyPr>
          <a:lstStyle>
            <a:lvl1pPr marL="0" indent="0" algn="l">
              <a:spcBef>
                <a:spcPts val="0"/>
              </a:spcBef>
              <a:buNone/>
              <a:defRPr sz="2500" b="1" baseline="0">
                <a:solidFill>
                  <a:srgbClr val="E1E3E9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1" name="Symbol zastępczy tekstu 9"/>
          <p:cNvSpPr>
            <a:spLocks noGrp="1"/>
          </p:cNvSpPr>
          <p:nvPr>
            <p:ph type="body" sz="quarter" idx="25"/>
          </p:nvPr>
        </p:nvSpPr>
        <p:spPr>
          <a:xfrm>
            <a:off x="16153234" y="3114378"/>
            <a:ext cx="7560841" cy="1224136"/>
          </a:xfrm>
          <a:noFill/>
        </p:spPr>
        <p:txBody>
          <a:bodyPr lIns="180000" tIns="0" rIns="180000" bIns="180000">
            <a:normAutofit/>
          </a:bodyPr>
          <a:lstStyle>
            <a:lvl1pPr marL="0" indent="0" algn="l">
              <a:spcBef>
                <a:spcPts val="0"/>
              </a:spcBef>
              <a:buNone/>
              <a:defRPr sz="2500" b="0" baseline="0">
                <a:solidFill>
                  <a:srgbClr val="CCCCCC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27"/>
          </p:nvPr>
        </p:nvSpPr>
        <p:spPr>
          <a:xfrm>
            <a:off x="1493838" y="666750"/>
            <a:ext cx="5761037" cy="466725"/>
          </a:xfrm>
          <a:prstGeom prst="rect">
            <a:avLst/>
          </a:prstGeom>
        </p:spPr>
        <p:txBody>
          <a:bodyPr lIns="0"/>
          <a:lstStyle>
            <a:lvl1pPr algn="l" defTabSz="2177278" fontAlgn="auto">
              <a:spcBef>
                <a:spcPts val="0"/>
              </a:spcBef>
              <a:spcAft>
                <a:spcPts val="0"/>
              </a:spcAft>
              <a:defRPr sz="2200">
                <a:solidFill>
                  <a:schemeClr val="bg1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r>
              <a:rPr lang="pl-PL"/>
              <a:t>Miejscowość </a:t>
            </a:r>
            <a:r>
              <a:rPr lang="en-US">
                <a:solidFill>
                  <a:srgbClr val="FFFFFF"/>
                </a:solidFill>
                <a:latin typeface="Tahoma" charset="0"/>
                <a:cs typeface="Tahoma" charset="0"/>
                <a:sym typeface="Tahoma" charset="0"/>
              </a:rPr>
              <a:t>|</a:t>
            </a:r>
            <a:r>
              <a:rPr lang="pl-PL"/>
              <a:t> 00 miesiąc 2010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zorzec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62"/>
          <p:cNvSpPr>
            <a:spLocks noChangeShapeType="1"/>
          </p:cNvSpPr>
          <p:nvPr userDrawn="1"/>
        </p:nvSpPr>
        <p:spPr bwMode="auto">
          <a:xfrm flipH="1">
            <a:off x="1301750" y="2178050"/>
            <a:ext cx="0" cy="1112838"/>
          </a:xfrm>
          <a:prstGeom prst="line">
            <a:avLst/>
          </a:prstGeom>
          <a:noFill/>
          <a:ln w="38100" cap="flat">
            <a:solidFill>
              <a:srgbClr val="333333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defTabSz="2177278" fontAlgn="auto">
              <a:spcBef>
                <a:spcPts val="0"/>
              </a:spcBef>
              <a:spcAft>
                <a:spcPts val="0"/>
              </a:spcAft>
              <a:defRPr/>
            </a:pPr>
            <a:endParaRPr lang="pl-PL">
              <a:latin typeface="+mn-lt"/>
              <a:cs typeface="+mn-cs"/>
            </a:endParaRPr>
          </a:p>
        </p:txBody>
      </p:sp>
      <p:sp>
        <p:nvSpPr>
          <p:cNvPr id="12" name="Symbol zastępczy obrazu 7"/>
          <p:cNvSpPr>
            <a:spLocks noGrp="1"/>
          </p:cNvSpPr>
          <p:nvPr>
            <p:ph type="pic" sz="quarter" idx="16"/>
          </p:nvPr>
        </p:nvSpPr>
        <p:spPr>
          <a:xfrm>
            <a:off x="0" y="1458194"/>
            <a:ext cx="24385588" cy="12259394"/>
          </a:xfrm>
        </p:spPr>
        <p:txBody>
          <a:bodyPr rtlCol="0">
            <a:normAutofit/>
          </a:bodyPr>
          <a:lstStyle>
            <a:lvl1pPr algn="ctr">
              <a:buNone/>
              <a:defRPr/>
            </a:lvl1pPr>
          </a:lstStyle>
          <a:p>
            <a:pPr lvl="0"/>
            <a:r>
              <a:rPr lang="pl-PL" noProof="0" smtClean="0"/>
              <a:t>Kliknij ikonę, aby dodać obraz</a:t>
            </a:r>
            <a:endParaRPr lang="pl-PL" noProof="0" dirty="0"/>
          </a:p>
        </p:txBody>
      </p:sp>
      <p:sp>
        <p:nvSpPr>
          <p:cNvPr id="14" name="Symbol zastępczy tekstu 9"/>
          <p:cNvSpPr>
            <a:spLocks noGrp="1"/>
          </p:cNvSpPr>
          <p:nvPr>
            <p:ph type="body" sz="quarter" idx="14"/>
          </p:nvPr>
        </p:nvSpPr>
        <p:spPr>
          <a:xfrm>
            <a:off x="10320165" y="304752"/>
            <a:ext cx="11305677" cy="433362"/>
          </a:xfrm>
        </p:spPr>
        <p:txBody>
          <a:bodyPr lIns="0" tIns="0" bIns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2700" b="0" baseline="0">
                <a:solidFill>
                  <a:srgbClr val="CCCCCC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7" name="Tytuł 1"/>
          <p:cNvSpPr>
            <a:spLocks noGrp="1"/>
          </p:cNvSpPr>
          <p:nvPr>
            <p:ph type="title"/>
          </p:nvPr>
        </p:nvSpPr>
        <p:spPr>
          <a:xfrm>
            <a:off x="1103562" y="2026800"/>
            <a:ext cx="14041560" cy="1447618"/>
          </a:xfrm>
          <a:solidFill>
            <a:srgbClr val="E1E3E9">
              <a:alpha val="57647"/>
            </a:srgbClr>
          </a:solidFill>
        </p:spPr>
        <p:txBody>
          <a:bodyPr lIns="468000" anchor="t"/>
          <a:lstStyle>
            <a:lvl1pPr>
              <a:defRPr>
                <a:solidFill>
                  <a:srgbClr val="4D4D4D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18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103562" y="2970362"/>
            <a:ext cx="14041560" cy="504056"/>
          </a:xfrm>
        </p:spPr>
        <p:txBody>
          <a:bodyPr lIns="468000" tIns="0">
            <a:normAutofit/>
          </a:bodyPr>
          <a:lstStyle>
            <a:lvl1pPr marL="0" indent="0">
              <a:buNone/>
              <a:defRPr sz="2400">
                <a:solidFill>
                  <a:srgbClr val="4D4D4D"/>
                </a:solidFill>
              </a:defRPr>
            </a:lvl1pPr>
            <a:lvl2pPr marL="1088639" indent="0">
              <a:buNone/>
              <a:defRPr sz="2900"/>
            </a:lvl2pPr>
            <a:lvl3pPr marL="2177278" indent="0">
              <a:buNone/>
              <a:defRPr sz="2400"/>
            </a:lvl3pPr>
            <a:lvl4pPr marL="3265917" indent="0">
              <a:buNone/>
              <a:defRPr sz="2100"/>
            </a:lvl4pPr>
            <a:lvl5pPr marL="4354556" indent="0">
              <a:buNone/>
              <a:defRPr sz="2100"/>
            </a:lvl5pPr>
            <a:lvl6pPr marL="5443195" indent="0">
              <a:buNone/>
              <a:defRPr sz="2100"/>
            </a:lvl6pPr>
            <a:lvl7pPr marL="6531834" indent="0">
              <a:buNone/>
              <a:defRPr sz="2100"/>
            </a:lvl7pPr>
            <a:lvl8pPr marL="7620472" indent="0">
              <a:buNone/>
              <a:defRPr sz="2100"/>
            </a:lvl8pPr>
            <a:lvl9pPr marL="8709111" indent="0">
              <a:buNone/>
              <a:defRPr sz="21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7" name="Symbol zastępczy stopki 4"/>
          <p:cNvSpPr>
            <a:spLocks noGrp="1"/>
          </p:cNvSpPr>
          <p:nvPr>
            <p:ph type="ftr" sz="quarter" idx="17"/>
          </p:nvPr>
        </p:nvSpPr>
        <p:spPr>
          <a:xfrm>
            <a:off x="1493838" y="666750"/>
            <a:ext cx="5761037" cy="466725"/>
          </a:xfrm>
          <a:prstGeom prst="rect">
            <a:avLst/>
          </a:prstGeom>
        </p:spPr>
        <p:txBody>
          <a:bodyPr lIns="0"/>
          <a:lstStyle>
            <a:lvl1pPr algn="l" defTabSz="2177278" fontAlgn="auto">
              <a:spcBef>
                <a:spcPts val="0"/>
              </a:spcBef>
              <a:spcAft>
                <a:spcPts val="0"/>
              </a:spcAft>
              <a:defRPr sz="2200">
                <a:solidFill>
                  <a:schemeClr val="bg1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r>
              <a:rPr lang="pl-PL"/>
              <a:t>Miejscowość </a:t>
            </a:r>
            <a:r>
              <a:rPr lang="en-US">
                <a:solidFill>
                  <a:srgbClr val="FFFFFF"/>
                </a:solidFill>
                <a:latin typeface="Tahoma" charset="0"/>
                <a:cs typeface="Tahoma" charset="0"/>
                <a:sym typeface="Tahoma" charset="0"/>
              </a:rPr>
              <a:t>|</a:t>
            </a:r>
            <a:r>
              <a:rPr lang="pl-PL"/>
              <a:t> 00 miesiąc 2010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zorzec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ymbol zastępczy obrazu 7"/>
          <p:cNvSpPr>
            <a:spLocks noGrp="1"/>
          </p:cNvSpPr>
          <p:nvPr>
            <p:ph type="pic" sz="quarter" idx="10"/>
          </p:nvPr>
        </p:nvSpPr>
        <p:spPr>
          <a:xfrm>
            <a:off x="4775200" y="1889126"/>
            <a:ext cx="14833600" cy="9721850"/>
          </a:xfrm>
        </p:spPr>
        <p:txBody>
          <a:bodyPr rtlCol="0">
            <a:normAutofit/>
          </a:bodyPr>
          <a:lstStyle>
            <a:lvl1pPr algn="ctr">
              <a:buNone/>
              <a:defRPr baseline="0"/>
            </a:lvl1pPr>
          </a:lstStyle>
          <a:p>
            <a:pPr lvl="0"/>
            <a:r>
              <a:rPr lang="pl-PL" noProof="0" smtClean="0"/>
              <a:t>Kliknij ikonę, aby dodać obraz</a:t>
            </a:r>
            <a:endParaRPr lang="pl-PL" noProof="0" dirty="0" smtClean="0"/>
          </a:p>
        </p:txBody>
      </p:sp>
      <p:sp>
        <p:nvSpPr>
          <p:cNvPr id="13" name="Symbol zastępczy tekstu 9"/>
          <p:cNvSpPr>
            <a:spLocks noGrp="1"/>
          </p:cNvSpPr>
          <p:nvPr>
            <p:ph type="body" sz="quarter" idx="12"/>
          </p:nvPr>
        </p:nvSpPr>
        <p:spPr>
          <a:xfrm>
            <a:off x="4775200" y="12116345"/>
            <a:ext cx="7416800" cy="1151161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500" b="0" baseline="0">
                <a:solidFill>
                  <a:srgbClr val="4D4D4D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0" name="Symbol zastępczy tekstu 9"/>
          <p:cNvSpPr>
            <a:spLocks noGrp="1"/>
          </p:cNvSpPr>
          <p:nvPr>
            <p:ph type="body" sz="quarter" idx="11"/>
          </p:nvPr>
        </p:nvSpPr>
        <p:spPr>
          <a:xfrm>
            <a:off x="4774779" y="11610975"/>
            <a:ext cx="7417221" cy="576412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2500" b="1" baseline="0">
                <a:solidFill>
                  <a:srgbClr val="4D4D4D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9" name="Symbol zastępczy tekstu 9"/>
          <p:cNvSpPr>
            <a:spLocks noGrp="1"/>
          </p:cNvSpPr>
          <p:nvPr>
            <p:ph type="body" sz="quarter" idx="14"/>
          </p:nvPr>
        </p:nvSpPr>
        <p:spPr>
          <a:xfrm>
            <a:off x="10320165" y="304752"/>
            <a:ext cx="11305677" cy="433362"/>
          </a:xfrm>
        </p:spPr>
        <p:txBody>
          <a:bodyPr lIns="0" tIns="0" bIns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2700" b="0" baseline="0">
                <a:solidFill>
                  <a:srgbClr val="CCCCCC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5"/>
          </p:nvPr>
        </p:nvSpPr>
        <p:spPr>
          <a:xfrm>
            <a:off x="1493838" y="666750"/>
            <a:ext cx="5761037" cy="466725"/>
          </a:xfrm>
          <a:prstGeom prst="rect">
            <a:avLst/>
          </a:prstGeom>
        </p:spPr>
        <p:txBody>
          <a:bodyPr lIns="0"/>
          <a:lstStyle>
            <a:lvl1pPr algn="l" defTabSz="2177278" fontAlgn="auto">
              <a:spcBef>
                <a:spcPts val="0"/>
              </a:spcBef>
              <a:spcAft>
                <a:spcPts val="0"/>
              </a:spcAft>
              <a:defRPr sz="2200">
                <a:solidFill>
                  <a:schemeClr val="bg1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r>
              <a:rPr lang="pl-PL"/>
              <a:t>Miejscowość </a:t>
            </a:r>
            <a:r>
              <a:rPr lang="en-US">
                <a:solidFill>
                  <a:srgbClr val="FFFFFF"/>
                </a:solidFill>
                <a:latin typeface="Tahoma" charset="0"/>
                <a:cs typeface="Tahoma" charset="0"/>
                <a:sym typeface="Tahoma" charset="0"/>
              </a:rPr>
              <a:t>|</a:t>
            </a:r>
            <a:r>
              <a:rPr lang="pl-PL"/>
              <a:t> 00 miesiąc 2010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Obraz 60" descr="MHZP-prezentacja-belka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243840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1219200" y="2033588"/>
            <a:ext cx="20407313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17728" tIns="108864" rIns="217728" bIns="10886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TYTUŁ SLAJDU</a:t>
            </a:r>
          </a:p>
        </p:txBody>
      </p:sp>
      <p:sp>
        <p:nvSpPr>
          <p:cNvPr id="1028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1219200" y="3906838"/>
            <a:ext cx="21947188" cy="928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17728" tIns="108864" rIns="217728" bIns="10886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grpSp>
        <p:nvGrpSpPr>
          <p:cNvPr id="1029" name="Group 8"/>
          <p:cNvGrpSpPr>
            <a:grpSpLocks/>
          </p:cNvGrpSpPr>
          <p:nvPr/>
        </p:nvGrpSpPr>
        <p:grpSpPr bwMode="auto">
          <a:xfrm>
            <a:off x="0" y="1260475"/>
            <a:ext cx="24382413" cy="241300"/>
            <a:chOff x="0" y="0"/>
            <a:chExt cx="15391" cy="152"/>
          </a:xfrm>
        </p:grpSpPr>
        <p:grpSp>
          <p:nvGrpSpPr>
            <p:cNvPr id="1031" name="Group 9"/>
            <p:cNvGrpSpPr>
              <a:grpSpLocks/>
            </p:cNvGrpSpPr>
            <p:nvPr/>
          </p:nvGrpSpPr>
          <p:grpSpPr bwMode="auto">
            <a:xfrm>
              <a:off x="0" y="0"/>
              <a:ext cx="2098" cy="152"/>
              <a:chOff x="0" y="0"/>
              <a:chExt cx="2098" cy="152"/>
            </a:xfrm>
          </p:grpSpPr>
          <p:sp>
            <p:nvSpPr>
              <p:cNvPr id="55" name="Rectangle 10"/>
              <p:cNvSpPr>
                <a:spLocks/>
              </p:cNvSpPr>
              <p:nvPr/>
            </p:nvSpPr>
            <p:spPr bwMode="auto">
              <a:xfrm>
                <a:off x="1399" y="0"/>
                <a:ext cx="353" cy="152"/>
              </a:xfrm>
              <a:prstGeom prst="rect">
                <a:avLst/>
              </a:prstGeom>
              <a:solidFill>
                <a:srgbClr val="367FF5"/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56" name="Rectangle 11"/>
              <p:cNvSpPr>
                <a:spLocks/>
              </p:cNvSpPr>
              <p:nvPr/>
            </p:nvSpPr>
            <p:spPr bwMode="auto">
              <a:xfrm>
                <a:off x="1049" y="0"/>
                <a:ext cx="350" cy="152"/>
              </a:xfrm>
              <a:prstGeom prst="rect">
                <a:avLst/>
              </a:prstGeom>
              <a:solidFill>
                <a:srgbClr val="DD317F"/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57" name="Rectangle 12"/>
              <p:cNvSpPr>
                <a:spLocks/>
              </p:cNvSpPr>
              <p:nvPr/>
            </p:nvSpPr>
            <p:spPr bwMode="auto">
              <a:xfrm>
                <a:off x="699" y="0"/>
                <a:ext cx="350" cy="152"/>
              </a:xfrm>
              <a:prstGeom prst="rect">
                <a:avLst/>
              </a:prstGeom>
              <a:solidFill>
                <a:srgbClr val="7334BA"/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58" name="Rectangle 13"/>
              <p:cNvSpPr>
                <a:spLocks/>
              </p:cNvSpPr>
              <p:nvPr/>
            </p:nvSpPr>
            <p:spPr bwMode="auto">
              <a:xfrm>
                <a:off x="349" y="0"/>
                <a:ext cx="353" cy="152"/>
              </a:xfrm>
              <a:prstGeom prst="rect">
                <a:avLst/>
              </a:prstGeom>
              <a:solidFill>
                <a:srgbClr val="DF441D"/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59" name="Rectangle 14"/>
              <p:cNvSpPr>
                <a:spLocks/>
              </p:cNvSpPr>
              <p:nvPr/>
            </p:nvSpPr>
            <p:spPr bwMode="auto">
              <a:xfrm>
                <a:off x="0" y="0"/>
                <a:ext cx="349" cy="152"/>
              </a:xfrm>
              <a:prstGeom prst="rect">
                <a:avLst/>
              </a:prstGeom>
              <a:solidFill>
                <a:srgbClr val="EB9728"/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60" name="Rectangle 15"/>
              <p:cNvSpPr>
                <a:spLocks/>
              </p:cNvSpPr>
              <p:nvPr/>
            </p:nvSpPr>
            <p:spPr bwMode="auto">
              <a:xfrm>
                <a:off x="1752" y="0"/>
                <a:ext cx="349" cy="152"/>
              </a:xfrm>
              <a:prstGeom prst="rect">
                <a:avLst/>
              </a:prstGeom>
              <a:solidFill>
                <a:srgbClr val="5DBA35"/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</p:grpSp>
        <p:grpSp>
          <p:nvGrpSpPr>
            <p:cNvPr id="1032" name="Group 16"/>
            <p:cNvGrpSpPr>
              <a:grpSpLocks/>
            </p:cNvGrpSpPr>
            <p:nvPr/>
          </p:nvGrpSpPr>
          <p:grpSpPr bwMode="auto">
            <a:xfrm>
              <a:off x="2098" y="0"/>
              <a:ext cx="4197" cy="152"/>
              <a:chOff x="0" y="0"/>
              <a:chExt cx="4197" cy="152"/>
            </a:xfrm>
          </p:grpSpPr>
          <p:sp>
            <p:nvSpPr>
              <p:cNvPr id="43" name="Rectangle 17"/>
              <p:cNvSpPr>
                <a:spLocks/>
              </p:cNvSpPr>
              <p:nvPr/>
            </p:nvSpPr>
            <p:spPr bwMode="auto">
              <a:xfrm>
                <a:off x="1399" y="0"/>
                <a:ext cx="350" cy="152"/>
              </a:xfrm>
              <a:prstGeom prst="rect">
                <a:avLst/>
              </a:prstGeom>
              <a:solidFill>
                <a:srgbClr val="367FF5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44" name="Rectangle 18"/>
              <p:cNvSpPr>
                <a:spLocks/>
              </p:cNvSpPr>
              <p:nvPr/>
            </p:nvSpPr>
            <p:spPr bwMode="auto">
              <a:xfrm>
                <a:off x="1052" y="0"/>
                <a:ext cx="350" cy="152"/>
              </a:xfrm>
              <a:prstGeom prst="rect">
                <a:avLst/>
              </a:prstGeom>
              <a:solidFill>
                <a:srgbClr val="DD317F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45" name="Rectangle 19"/>
              <p:cNvSpPr>
                <a:spLocks/>
              </p:cNvSpPr>
              <p:nvPr/>
            </p:nvSpPr>
            <p:spPr bwMode="auto">
              <a:xfrm>
                <a:off x="700" y="0"/>
                <a:ext cx="352" cy="152"/>
              </a:xfrm>
              <a:prstGeom prst="rect">
                <a:avLst/>
              </a:prstGeom>
              <a:solidFill>
                <a:srgbClr val="7334BA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46" name="Rectangle 20"/>
              <p:cNvSpPr>
                <a:spLocks/>
              </p:cNvSpPr>
              <p:nvPr/>
            </p:nvSpPr>
            <p:spPr bwMode="auto">
              <a:xfrm>
                <a:off x="349" y="0"/>
                <a:ext cx="351" cy="152"/>
              </a:xfrm>
              <a:prstGeom prst="rect">
                <a:avLst/>
              </a:prstGeom>
              <a:solidFill>
                <a:srgbClr val="DF441D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47" name="Rectangle 21"/>
              <p:cNvSpPr>
                <a:spLocks/>
              </p:cNvSpPr>
              <p:nvPr/>
            </p:nvSpPr>
            <p:spPr bwMode="auto">
              <a:xfrm>
                <a:off x="0" y="0"/>
                <a:ext cx="349" cy="152"/>
              </a:xfrm>
              <a:prstGeom prst="rect">
                <a:avLst/>
              </a:prstGeom>
              <a:solidFill>
                <a:srgbClr val="EB9728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48" name="Rectangle 22"/>
              <p:cNvSpPr>
                <a:spLocks/>
              </p:cNvSpPr>
              <p:nvPr/>
            </p:nvSpPr>
            <p:spPr bwMode="auto">
              <a:xfrm>
                <a:off x="1749" y="0"/>
                <a:ext cx="350" cy="152"/>
              </a:xfrm>
              <a:prstGeom prst="rect">
                <a:avLst/>
              </a:prstGeom>
              <a:solidFill>
                <a:srgbClr val="5DBA35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49" name="Rectangle 23"/>
              <p:cNvSpPr>
                <a:spLocks/>
              </p:cNvSpPr>
              <p:nvPr/>
            </p:nvSpPr>
            <p:spPr bwMode="auto">
              <a:xfrm>
                <a:off x="3498" y="0"/>
                <a:ext cx="353" cy="152"/>
              </a:xfrm>
              <a:prstGeom prst="rect">
                <a:avLst/>
              </a:prstGeom>
              <a:solidFill>
                <a:srgbClr val="367FF5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50" name="Rectangle 24"/>
              <p:cNvSpPr>
                <a:spLocks/>
              </p:cNvSpPr>
              <p:nvPr/>
            </p:nvSpPr>
            <p:spPr bwMode="auto">
              <a:xfrm>
                <a:off x="3148" y="0"/>
                <a:ext cx="350" cy="152"/>
              </a:xfrm>
              <a:prstGeom prst="rect">
                <a:avLst/>
              </a:prstGeom>
              <a:solidFill>
                <a:srgbClr val="DD317F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51" name="Rectangle 25"/>
              <p:cNvSpPr>
                <a:spLocks/>
              </p:cNvSpPr>
              <p:nvPr/>
            </p:nvSpPr>
            <p:spPr bwMode="auto">
              <a:xfrm>
                <a:off x="2798" y="0"/>
                <a:ext cx="350" cy="152"/>
              </a:xfrm>
              <a:prstGeom prst="rect">
                <a:avLst/>
              </a:prstGeom>
              <a:solidFill>
                <a:srgbClr val="7334BA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52" name="Rectangle 26"/>
              <p:cNvSpPr>
                <a:spLocks/>
              </p:cNvSpPr>
              <p:nvPr/>
            </p:nvSpPr>
            <p:spPr bwMode="auto">
              <a:xfrm>
                <a:off x="2448" y="0"/>
                <a:ext cx="350" cy="152"/>
              </a:xfrm>
              <a:prstGeom prst="rect">
                <a:avLst/>
              </a:prstGeom>
              <a:solidFill>
                <a:srgbClr val="DF441D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53" name="Rectangle 27"/>
              <p:cNvSpPr>
                <a:spLocks/>
              </p:cNvSpPr>
              <p:nvPr/>
            </p:nvSpPr>
            <p:spPr bwMode="auto">
              <a:xfrm>
                <a:off x="2099" y="0"/>
                <a:ext cx="352" cy="152"/>
              </a:xfrm>
              <a:prstGeom prst="rect">
                <a:avLst/>
              </a:prstGeom>
              <a:solidFill>
                <a:srgbClr val="EB9728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54" name="Rectangle 28"/>
              <p:cNvSpPr>
                <a:spLocks/>
              </p:cNvSpPr>
              <p:nvPr/>
            </p:nvSpPr>
            <p:spPr bwMode="auto">
              <a:xfrm>
                <a:off x="3848" y="0"/>
                <a:ext cx="349" cy="152"/>
              </a:xfrm>
              <a:prstGeom prst="rect">
                <a:avLst/>
              </a:prstGeom>
              <a:solidFill>
                <a:srgbClr val="5DBA35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</p:grpSp>
        <p:grpSp>
          <p:nvGrpSpPr>
            <p:cNvPr id="1033" name="Group 29"/>
            <p:cNvGrpSpPr>
              <a:grpSpLocks/>
            </p:cNvGrpSpPr>
            <p:nvPr/>
          </p:nvGrpSpPr>
          <p:grpSpPr bwMode="auto">
            <a:xfrm>
              <a:off x="6299" y="0"/>
              <a:ext cx="4197" cy="152"/>
              <a:chOff x="0" y="0"/>
              <a:chExt cx="4197" cy="152"/>
            </a:xfrm>
          </p:grpSpPr>
          <p:sp>
            <p:nvSpPr>
              <p:cNvPr id="31" name="Rectangle 30"/>
              <p:cNvSpPr>
                <a:spLocks/>
              </p:cNvSpPr>
              <p:nvPr/>
            </p:nvSpPr>
            <p:spPr bwMode="auto">
              <a:xfrm>
                <a:off x="1399" y="0"/>
                <a:ext cx="350" cy="152"/>
              </a:xfrm>
              <a:prstGeom prst="rect">
                <a:avLst/>
              </a:prstGeom>
              <a:solidFill>
                <a:srgbClr val="367FF5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32" name="Rectangle 31"/>
              <p:cNvSpPr>
                <a:spLocks/>
              </p:cNvSpPr>
              <p:nvPr/>
            </p:nvSpPr>
            <p:spPr bwMode="auto">
              <a:xfrm>
                <a:off x="1049" y="0"/>
                <a:ext cx="350" cy="152"/>
              </a:xfrm>
              <a:prstGeom prst="rect">
                <a:avLst/>
              </a:prstGeom>
              <a:solidFill>
                <a:srgbClr val="DD317F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33" name="Rectangle 32"/>
              <p:cNvSpPr>
                <a:spLocks/>
              </p:cNvSpPr>
              <p:nvPr/>
            </p:nvSpPr>
            <p:spPr bwMode="auto">
              <a:xfrm>
                <a:off x="700" y="0"/>
                <a:ext cx="352" cy="152"/>
              </a:xfrm>
              <a:prstGeom prst="rect">
                <a:avLst/>
              </a:prstGeom>
              <a:solidFill>
                <a:srgbClr val="7334BA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34" name="Rectangle 33"/>
              <p:cNvSpPr>
                <a:spLocks/>
              </p:cNvSpPr>
              <p:nvPr/>
            </p:nvSpPr>
            <p:spPr bwMode="auto">
              <a:xfrm>
                <a:off x="349" y="0"/>
                <a:ext cx="351" cy="152"/>
              </a:xfrm>
              <a:prstGeom prst="rect">
                <a:avLst/>
              </a:prstGeom>
              <a:solidFill>
                <a:srgbClr val="DF441D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35" name="Rectangle 34"/>
              <p:cNvSpPr>
                <a:spLocks/>
              </p:cNvSpPr>
              <p:nvPr/>
            </p:nvSpPr>
            <p:spPr bwMode="auto">
              <a:xfrm>
                <a:off x="0" y="0"/>
                <a:ext cx="349" cy="152"/>
              </a:xfrm>
              <a:prstGeom prst="rect">
                <a:avLst/>
              </a:prstGeom>
              <a:solidFill>
                <a:srgbClr val="EB9728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36" name="Rectangle 35"/>
              <p:cNvSpPr>
                <a:spLocks/>
              </p:cNvSpPr>
              <p:nvPr/>
            </p:nvSpPr>
            <p:spPr bwMode="auto">
              <a:xfrm>
                <a:off x="1749" y="0"/>
                <a:ext cx="350" cy="152"/>
              </a:xfrm>
              <a:prstGeom prst="rect">
                <a:avLst/>
              </a:prstGeom>
              <a:solidFill>
                <a:srgbClr val="5DBA35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37" name="Rectangle 36"/>
              <p:cNvSpPr>
                <a:spLocks/>
              </p:cNvSpPr>
              <p:nvPr/>
            </p:nvSpPr>
            <p:spPr bwMode="auto">
              <a:xfrm>
                <a:off x="3497" y="0"/>
                <a:ext cx="351" cy="152"/>
              </a:xfrm>
              <a:prstGeom prst="rect">
                <a:avLst/>
              </a:prstGeom>
              <a:solidFill>
                <a:srgbClr val="367FF5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38" name="Rectangle 37"/>
              <p:cNvSpPr>
                <a:spLocks/>
              </p:cNvSpPr>
              <p:nvPr/>
            </p:nvSpPr>
            <p:spPr bwMode="auto">
              <a:xfrm>
                <a:off x="3148" y="0"/>
                <a:ext cx="350" cy="152"/>
              </a:xfrm>
              <a:prstGeom prst="rect">
                <a:avLst/>
              </a:prstGeom>
              <a:solidFill>
                <a:srgbClr val="DD317F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39" name="Rectangle 38"/>
              <p:cNvSpPr>
                <a:spLocks/>
              </p:cNvSpPr>
              <p:nvPr/>
            </p:nvSpPr>
            <p:spPr bwMode="auto">
              <a:xfrm>
                <a:off x="2798" y="0"/>
                <a:ext cx="350" cy="152"/>
              </a:xfrm>
              <a:prstGeom prst="rect">
                <a:avLst/>
              </a:prstGeom>
              <a:solidFill>
                <a:srgbClr val="7334BA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40" name="Rectangle 39"/>
              <p:cNvSpPr>
                <a:spLocks/>
              </p:cNvSpPr>
              <p:nvPr/>
            </p:nvSpPr>
            <p:spPr bwMode="auto">
              <a:xfrm>
                <a:off x="2448" y="0"/>
                <a:ext cx="350" cy="152"/>
              </a:xfrm>
              <a:prstGeom prst="rect">
                <a:avLst/>
              </a:prstGeom>
              <a:solidFill>
                <a:srgbClr val="DF441D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41" name="Rectangle 40"/>
              <p:cNvSpPr>
                <a:spLocks/>
              </p:cNvSpPr>
              <p:nvPr/>
            </p:nvSpPr>
            <p:spPr bwMode="auto">
              <a:xfrm>
                <a:off x="2098" y="0"/>
                <a:ext cx="350" cy="152"/>
              </a:xfrm>
              <a:prstGeom prst="rect">
                <a:avLst/>
              </a:prstGeom>
              <a:solidFill>
                <a:srgbClr val="EB9728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42" name="Rectangle 41"/>
              <p:cNvSpPr>
                <a:spLocks/>
              </p:cNvSpPr>
              <p:nvPr/>
            </p:nvSpPr>
            <p:spPr bwMode="auto">
              <a:xfrm>
                <a:off x="3848" y="0"/>
                <a:ext cx="349" cy="152"/>
              </a:xfrm>
              <a:prstGeom prst="rect">
                <a:avLst/>
              </a:prstGeom>
              <a:solidFill>
                <a:srgbClr val="5DBA35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</p:grpSp>
        <p:grpSp>
          <p:nvGrpSpPr>
            <p:cNvPr id="1034" name="Group 42"/>
            <p:cNvGrpSpPr>
              <a:grpSpLocks/>
            </p:cNvGrpSpPr>
            <p:nvPr/>
          </p:nvGrpSpPr>
          <p:grpSpPr bwMode="auto">
            <a:xfrm>
              <a:off x="10499" y="0"/>
              <a:ext cx="4197" cy="152"/>
              <a:chOff x="0" y="0"/>
              <a:chExt cx="4197" cy="152"/>
            </a:xfrm>
          </p:grpSpPr>
          <p:sp>
            <p:nvSpPr>
              <p:cNvPr id="19" name="Rectangle 43"/>
              <p:cNvSpPr>
                <a:spLocks/>
              </p:cNvSpPr>
              <p:nvPr/>
            </p:nvSpPr>
            <p:spPr bwMode="auto">
              <a:xfrm>
                <a:off x="1399" y="0"/>
                <a:ext cx="350" cy="152"/>
              </a:xfrm>
              <a:prstGeom prst="rect">
                <a:avLst/>
              </a:prstGeom>
              <a:solidFill>
                <a:srgbClr val="367FF5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20" name="Rectangle 44"/>
              <p:cNvSpPr>
                <a:spLocks/>
              </p:cNvSpPr>
              <p:nvPr/>
            </p:nvSpPr>
            <p:spPr bwMode="auto">
              <a:xfrm>
                <a:off x="1049" y="0"/>
                <a:ext cx="350" cy="152"/>
              </a:xfrm>
              <a:prstGeom prst="rect">
                <a:avLst/>
              </a:prstGeom>
              <a:solidFill>
                <a:srgbClr val="DD317F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21" name="Rectangle 45"/>
              <p:cNvSpPr>
                <a:spLocks/>
              </p:cNvSpPr>
              <p:nvPr/>
            </p:nvSpPr>
            <p:spPr bwMode="auto">
              <a:xfrm>
                <a:off x="699" y="0"/>
                <a:ext cx="350" cy="152"/>
              </a:xfrm>
              <a:prstGeom prst="rect">
                <a:avLst/>
              </a:prstGeom>
              <a:solidFill>
                <a:srgbClr val="7334BA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22" name="Rectangle 46"/>
              <p:cNvSpPr>
                <a:spLocks/>
              </p:cNvSpPr>
              <p:nvPr/>
            </p:nvSpPr>
            <p:spPr bwMode="auto">
              <a:xfrm>
                <a:off x="349" y="0"/>
                <a:ext cx="351" cy="152"/>
              </a:xfrm>
              <a:prstGeom prst="rect">
                <a:avLst/>
              </a:prstGeom>
              <a:solidFill>
                <a:srgbClr val="DF441D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23" name="Rectangle 47"/>
              <p:cNvSpPr>
                <a:spLocks/>
              </p:cNvSpPr>
              <p:nvPr/>
            </p:nvSpPr>
            <p:spPr bwMode="auto">
              <a:xfrm>
                <a:off x="0" y="0"/>
                <a:ext cx="349" cy="152"/>
              </a:xfrm>
              <a:prstGeom prst="rect">
                <a:avLst/>
              </a:prstGeom>
              <a:solidFill>
                <a:srgbClr val="EB9728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24" name="Rectangle 48"/>
              <p:cNvSpPr>
                <a:spLocks/>
              </p:cNvSpPr>
              <p:nvPr/>
            </p:nvSpPr>
            <p:spPr bwMode="auto">
              <a:xfrm>
                <a:off x="1746" y="0"/>
                <a:ext cx="352" cy="152"/>
              </a:xfrm>
              <a:prstGeom prst="rect">
                <a:avLst/>
              </a:prstGeom>
              <a:solidFill>
                <a:srgbClr val="5DBA35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25" name="Rectangle 49"/>
              <p:cNvSpPr>
                <a:spLocks/>
              </p:cNvSpPr>
              <p:nvPr/>
            </p:nvSpPr>
            <p:spPr bwMode="auto">
              <a:xfrm>
                <a:off x="3497" y="0"/>
                <a:ext cx="351" cy="152"/>
              </a:xfrm>
              <a:prstGeom prst="rect">
                <a:avLst/>
              </a:prstGeom>
              <a:solidFill>
                <a:srgbClr val="367FF5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26" name="Rectangle 50"/>
              <p:cNvSpPr>
                <a:spLocks/>
              </p:cNvSpPr>
              <p:nvPr/>
            </p:nvSpPr>
            <p:spPr bwMode="auto">
              <a:xfrm>
                <a:off x="3145" y="0"/>
                <a:ext cx="352" cy="152"/>
              </a:xfrm>
              <a:prstGeom prst="rect">
                <a:avLst/>
              </a:prstGeom>
              <a:solidFill>
                <a:srgbClr val="DD317F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27" name="Rectangle 51"/>
              <p:cNvSpPr>
                <a:spLocks/>
              </p:cNvSpPr>
              <p:nvPr/>
            </p:nvSpPr>
            <p:spPr bwMode="auto">
              <a:xfrm>
                <a:off x="2798" y="0"/>
                <a:ext cx="350" cy="152"/>
              </a:xfrm>
              <a:prstGeom prst="rect">
                <a:avLst/>
              </a:prstGeom>
              <a:solidFill>
                <a:srgbClr val="7334BA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28" name="Rectangle 52"/>
              <p:cNvSpPr>
                <a:spLocks/>
              </p:cNvSpPr>
              <p:nvPr/>
            </p:nvSpPr>
            <p:spPr bwMode="auto">
              <a:xfrm>
                <a:off x="2448" y="0"/>
                <a:ext cx="350" cy="152"/>
              </a:xfrm>
              <a:prstGeom prst="rect">
                <a:avLst/>
              </a:prstGeom>
              <a:solidFill>
                <a:srgbClr val="DF441D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29" name="Rectangle 53"/>
              <p:cNvSpPr>
                <a:spLocks/>
              </p:cNvSpPr>
              <p:nvPr/>
            </p:nvSpPr>
            <p:spPr bwMode="auto">
              <a:xfrm>
                <a:off x="2098" y="0"/>
                <a:ext cx="350" cy="152"/>
              </a:xfrm>
              <a:prstGeom prst="rect">
                <a:avLst/>
              </a:prstGeom>
              <a:solidFill>
                <a:srgbClr val="EB9728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30" name="Rectangle 54"/>
              <p:cNvSpPr>
                <a:spLocks/>
              </p:cNvSpPr>
              <p:nvPr/>
            </p:nvSpPr>
            <p:spPr bwMode="auto">
              <a:xfrm>
                <a:off x="3848" y="0"/>
                <a:ext cx="349" cy="152"/>
              </a:xfrm>
              <a:prstGeom prst="rect">
                <a:avLst/>
              </a:prstGeom>
              <a:solidFill>
                <a:srgbClr val="5DBA35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</p:grpSp>
        <p:grpSp>
          <p:nvGrpSpPr>
            <p:cNvPr id="1035" name="Group 55"/>
            <p:cNvGrpSpPr>
              <a:grpSpLocks/>
            </p:cNvGrpSpPr>
            <p:nvPr/>
          </p:nvGrpSpPr>
          <p:grpSpPr bwMode="auto">
            <a:xfrm>
              <a:off x="14692" y="0"/>
              <a:ext cx="699" cy="152"/>
              <a:chOff x="0" y="0"/>
              <a:chExt cx="699" cy="152"/>
            </a:xfrm>
          </p:grpSpPr>
          <p:sp>
            <p:nvSpPr>
              <p:cNvPr id="17" name="Rectangle 56"/>
              <p:cNvSpPr>
                <a:spLocks/>
              </p:cNvSpPr>
              <p:nvPr/>
            </p:nvSpPr>
            <p:spPr bwMode="auto">
              <a:xfrm>
                <a:off x="349" y="0"/>
                <a:ext cx="350" cy="152"/>
              </a:xfrm>
              <a:prstGeom prst="rect">
                <a:avLst/>
              </a:prstGeom>
              <a:solidFill>
                <a:srgbClr val="DF441D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  <p:sp>
            <p:nvSpPr>
              <p:cNvPr id="18" name="Rectangle 57"/>
              <p:cNvSpPr>
                <a:spLocks/>
              </p:cNvSpPr>
              <p:nvPr/>
            </p:nvSpPr>
            <p:spPr bwMode="auto">
              <a:xfrm>
                <a:off x="0" y="0"/>
                <a:ext cx="350" cy="152"/>
              </a:xfrm>
              <a:prstGeom prst="rect">
                <a:avLst/>
              </a:prstGeom>
              <a:solidFill>
                <a:srgbClr val="EB9728">
                  <a:alpha val="21999"/>
                </a:srgbClr>
              </a:solidFill>
              <a:ln w="25400" cap="flat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defTabSz="2177278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l-PL">
                  <a:latin typeface="+mn-lt"/>
                  <a:cs typeface="+mn-cs"/>
                </a:endParaRPr>
              </a:p>
            </p:txBody>
          </p:sp>
        </p:grpSp>
      </p:grpSp>
      <p:sp>
        <p:nvSpPr>
          <p:cNvPr id="62" name="Line 5"/>
          <p:cNvSpPr>
            <a:spLocks noChangeShapeType="1"/>
          </p:cNvSpPr>
          <p:nvPr/>
        </p:nvSpPr>
        <p:spPr bwMode="auto">
          <a:xfrm>
            <a:off x="9859963" y="306388"/>
            <a:ext cx="0" cy="760412"/>
          </a:xfrm>
          <a:prstGeom prst="line">
            <a:avLst/>
          </a:prstGeom>
          <a:noFill/>
          <a:ln w="25400" cap="flat">
            <a:solidFill>
              <a:srgbClr val="FFFFFF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defTabSz="2177278" fontAlgn="auto">
              <a:spcBef>
                <a:spcPts val="0"/>
              </a:spcBef>
              <a:spcAft>
                <a:spcPts val="0"/>
              </a:spcAft>
              <a:defRPr/>
            </a:pPr>
            <a:endParaRPr lang="pl-PL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</p:sldLayoutIdLst>
  <p:hf sldNum="0" hdr="0" dt="0"/>
  <p:txStyles>
    <p:titleStyle>
      <a:lvl1pPr algn="l" defTabSz="2176463" rtl="0" eaLnBrk="0" fontAlgn="base" hangingPunct="0">
        <a:spcBef>
          <a:spcPct val="0"/>
        </a:spcBef>
        <a:spcAft>
          <a:spcPct val="0"/>
        </a:spcAft>
        <a:defRPr sz="4800" b="1" kern="1200">
          <a:solidFill>
            <a:srgbClr val="4D4D4D"/>
          </a:solidFill>
          <a:latin typeface="Tahoma" pitchFamily="34" charset="0"/>
          <a:ea typeface="+mj-ea"/>
          <a:cs typeface="Tahoma" pitchFamily="34" charset="0"/>
        </a:defRPr>
      </a:lvl1pPr>
      <a:lvl2pPr algn="l" defTabSz="2176463" rtl="0" eaLnBrk="0" fontAlgn="base" hangingPunct="0">
        <a:spcBef>
          <a:spcPct val="0"/>
        </a:spcBef>
        <a:spcAft>
          <a:spcPct val="0"/>
        </a:spcAft>
        <a:defRPr sz="4800" b="1">
          <a:solidFill>
            <a:srgbClr val="4D4D4D"/>
          </a:solidFill>
          <a:latin typeface="Tahoma" pitchFamily="34" charset="0"/>
          <a:cs typeface="Tahoma" pitchFamily="34" charset="0"/>
        </a:defRPr>
      </a:lvl2pPr>
      <a:lvl3pPr algn="l" defTabSz="2176463" rtl="0" eaLnBrk="0" fontAlgn="base" hangingPunct="0">
        <a:spcBef>
          <a:spcPct val="0"/>
        </a:spcBef>
        <a:spcAft>
          <a:spcPct val="0"/>
        </a:spcAft>
        <a:defRPr sz="4800" b="1">
          <a:solidFill>
            <a:srgbClr val="4D4D4D"/>
          </a:solidFill>
          <a:latin typeface="Tahoma" pitchFamily="34" charset="0"/>
          <a:cs typeface="Tahoma" pitchFamily="34" charset="0"/>
        </a:defRPr>
      </a:lvl3pPr>
      <a:lvl4pPr algn="l" defTabSz="2176463" rtl="0" eaLnBrk="0" fontAlgn="base" hangingPunct="0">
        <a:spcBef>
          <a:spcPct val="0"/>
        </a:spcBef>
        <a:spcAft>
          <a:spcPct val="0"/>
        </a:spcAft>
        <a:defRPr sz="4800" b="1">
          <a:solidFill>
            <a:srgbClr val="4D4D4D"/>
          </a:solidFill>
          <a:latin typeface="Tahoma" pitchFamily="34" charset="0"/>
          <a:cs typeface="Tahoma" pitchFamily="34" charset="0"/>
        </a:defRPr>
      </a:lvl4pPr>
      <a:lvl5pPr algn="l" defTabSz="2176463" rtl="0" eaLnBrk="0" fontAlgn="base" hangingPunct="0">
        <a:spcBef>
          <a:spcPct val="0"/>
        </a:spcBef>
        <a:spcAft>
          <a:spcPct val="0"/>
        </a:spcAft>
        <a:defRPr sz="4800" b="1">
          <a:solidFill>
            <a:srgbClr val="4D4D4D"/>
          </a:solidFill>
          <a:latin typeface="Tahoma" pitchFamily="34" charset="0"/>
          <a:cs typeface="Tahoma" pitchFamily="34" charset="0"/>
        </a:defRPr>
      </a:lvl5pPr>
      <a:lvl6pPr marL="457200" algn="l" defTabSz="2176463" rtl="0" fontAlgn="base">
        <a:spcBef>
          <a:spcPct val="0"/>
        </a:spcBef>
        <a:spcAft>
          <a:spcPct val="0"/>
        </a:spcAft>
        <a:defRPr sz="4800" b="1">
          <a:solidFill>
            <a:srgbClr val="4D4D4D"/>
          </a:solidFill>
          <a:latin typeface="Tahoma" pitchFamily="34" charset="0"/>
          <a:cs typeface="Tahoma" pitchFamily="34" charset="0"/>
        </a:defRPr>
      </a:lvl6pPr>
      <a:lvl7pPr marL="914400" algn="l" defTabSz="2176463" rtl="0" fontAlgn="base">
        <a:spcBef>
          <a:spcPct val="0"/>
        </a:spcBef>
        <a:spcAft>
          <a:spcPct val="0"/>
        </a:spcAft>
        <a:defRPr sz="4800" b="1">
          <a:solidFill>
            <a:srgbClr val="4D4D4D"/>
          </a:solidFill>
          <a:latin typeface="Tahoma" pitchFamily="34" charset="0"/>
          <a:cs typeface="Tahoma" pitchFamily="34" charset="0"/>
        </a:defRPr>
      </a:lvl7pPr>
      <a:lvl8pPr marL="1371600" algn="l" defTabSz="2176463" rtl="0" fontAlgn="base">
        <a:spcBef>
          <a:spcPct val="0"/>
        </a:spcBef>
        <a:spcAft>
          <a:spcPct val="0"/>
        </a:spcAft>
        <a:defRPr sz="4800" b="1">
          <a:solidFill>
            <a:srgbClr val="4D4D4D"/>
          </a:solidFill>
          <a:latin typeface="Tahoma" pitchFamily="34" charset="0"/>
          <a:cs typeface="Tahoma" pitchFamily="34" charset="0"/>
        </a:defRPr>
      </a:lvl8pPr>
      <a:lvl9pPr marL="1828800" algn="l" defTabSz="2176463" rtl="0" fontAlgn="base">
        <a:spcBef>
          <a:spcPct val="0"/>
        </a:spcBef>
        <a:spcAft>
          <a:spcPct val="0"/>
        </a:spcAft>
        <a:defRPr sz="4800" b="1">
          <a:solidFill>
            <a:srgbClr val="4D4D4D"/>
          </a:solidFill>
          <a:latin typeface="Tahoma" pitchFamily="34" charset="0"/>
          <a:cs typeface="Tahoma" pitchFamily="34" charset="0"/>
        </a:defRPr>
      </a:lvl9pPr>
    </p:titleStyle>
    <p:bodyStyle>
      <a:lvl1pPr marL="815975" indent="-815975" algn="l" defTabSz="2176463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4200" kern="1200">
          <a:solidFill>
            <a:srgbClr val="4D4D4D"/>
          </a:solidFill>
          <a:latin typeface="Tahoma" pitchFamily="34" charset="0"/>
          <a:ea typeface="+mn-ea"/>
          <a:cs typeface="Tahoma" pitchFamily="34" charset="0"/>
        </a:defRPr>
      </a:lvl1pPr>
      <a:lvl2pPr marL="1768475" indent="-679450" algn="l" defTabSz="2176463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4000" kern="1200">
          <a:solidFill>
            <a:srgbClr val="4D4D4D"/>
          </a:solidFill>
          <a:latin typeface="Tahoma" pitchFamily="34" charset="0"/>
          <a:ea typeface="+mn-ea"/>
          <a:cs typeface="Tahoma" pitchFamily="34" charset="0"/>
        </a:defRPr>
      </a:lvl2pPr>
      <a:lvl3pPr marL="2720975" indent="-542925" algn="l" defTabSz="2176463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800" kern="1200">
          <a:solidFill>
            <a:srgbClr val="4D4D4D"/>
          </a:solidFill>
          <a:latin typeface="Tahoma" pitchFamily="34" charset="0"/>
          <a:ea typeface="+mn-ea"/>
          <a:cs typeface="Tahoma" pitchFamily="34" charset="0"/>
        </a:defRPr>
      </a:lvl3pPr>
      <a:lvl4pPr marL="3810000" indent="-542925" algn="l" defTabSz="2176463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600" kern="1200">
          <a:solidFill>
            <a:srgbClr val="4D4D4D"/>
          </a:solidFill>
          <a:latin typeface="Tahoma" pitchFamily="34" charset="0"/>
          <a:ea typeface="+mn-ea"/>
          <a:cs typeface="Tahoma" pitchFamily="34" charset="0"/>
        </a:defRPr>
      </a:lvl4pPr>
      <a:lvl5pPr marL="4897438" indent="-542925" algn="l" defTabSz="2176463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3400" kern="1200">
          <a:solidFill>
            <a:srgbClr val="4D4D4D"/>
          </a:solidFill>
          <a:latin typeface="Tahoma" pitchFamily="34" charset="0"/>
          <a:ea typeface="+mn-ea"/>
          <a:cs typeface="Tahoma" pitchFamily="34" charset="0"/>
        </a:defRPr>
      </a:lvl5pPr>
      <a:lvl6pPr marL="5987514" indent="-544319" algn="l" defTabSz="2177278" rtl="0" eaLnBrk="1" latinLnBrk="0" hangingPunct="1">
        <a:spcBef>
          <a:spcPct val="20000"/>
        </a:spcBef>
        <a:buFont typeface="Arial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6pPr>
      <a:lvl7pPr marL="7076153" indent="-544319" algn="l" defTabSz="2177278" rtl="0" eaLnBrk="1" latinLnBrk="0" hangingPunct="1">
        <a:spcBef>
          <a:spcPct val="20000"/>
        </a:spcBef>
        <a:buFont typeface="Arial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7pPr>
      <a:lvl8pPr marL="8164792" indent="-544319" algn="l" defTabSz="2177278" rtl="0" eaLnBrk="1" latinLnBrk="0" hangingPunct="1">
        <a:spcBef>
          <a:spcPct val="20000"/>
        </a:spcBef>
        <a:buFont typeface="Arial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8pPr>
      <a:lvl9pPr marL="9253431" indent="-544319" algn="l" defTabSz="2177278" rtl="0" eaLnBrk="1" latinLnBrk="0" hangingPunct="1">
        <a:spcBef>
          <a:spcPct val="20000"/>
        </a:spcBef>
        <a:buFont typeface="Arial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217727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88639" algn="l" defTabSz="217727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77278" algn="l" defTabSz="217727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65917" algn="l" defTabSz="217727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54556" algn="l" defTabSz="217727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43195" algn="l" defTabSz="217727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31834" algn="l" defTabSz="217727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20472" algn="l" defTabSz="217727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09111" algn="l" defTabSz="2177278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stopki 2"/>
          <p:cNvSpPr>
            <a:spLocks noGrp="1"/>
          </p:cNvSpPr>
          <p:nvPr>
            <p:ph type="ftr" sz="quarter" idx="27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2176463" fontAlgn="base">
              <a:spcBef>
                <a:spcPct val="0"/>
              </a:spcBef>
              <a:spcAft>
                <a:spcPct val="0"/>
              </a:spcAft>
            </a:pPr>
            <a:r>
              <a:rPr lang="pl-PL" smtClean="0"/>
              <a:t>Warsaw </a:t>
            </a:r>
            <a:r>
              <a:rPr lang="en-US" smtClean="0">
                <a:solidFill>
                  <a:srgbClr val="FFFFFF"/>
                </a:solidFill>
                <a:sym typeface="Tahoma" pitchFamily="34" charset="0"/>
              </a:rPr>
              <a:t>|</a:t>
            </a:r>
            <a:r>
              <a:rPr lang="pl-PL" smtClean="0"/>
              <a:t> 2011</a:t>
            </a:r>
          </a:p>
        </p:txBody>
      </p:sp>
      <p:sp>
        <p:nvSpPr>
          <p:cNvPr id="13315" name="Symbol zastępczy tekstu 3"/>
          <p:cNvSpPr>
            <a:spLocks noGrp="1"/>
          </p:cNvSpPr>
          <p:nvPr>
            <p:ph type="body" sz="quarter" idx="14"/>
          </p:nvPr>
        </p:nvSpPr>
        <p:spPr>
          <a:xfrm>
            <a:off x="10320338" y="304800"/>
            <a:ext cx="11306175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b="1" smtClean="0"/>
              <a:t>The Polish Righteous – Recalling  Forgotten History</a:t>
            </a:r>
            <a:endParaRPr lang="pl-PL" b="1" smtClean="0"/>
          </a:p>
        </p:txBody>
      </p:sp>
      <p:sp>
        <p:nvSpPr>
          <p:cNvPr id="11" name="Tytuł 9"/>
          <p:cNvSpPr txBox="1">
            <a:spLocks/>
          </p:cNvSpPr>
          <p:nvPr/>
        </p:nvSpPr>
        <p:spPr>
          <a:xfrm>
            <a:off x="3984625" y="1962150"/>
            <a:ext cx="14041438" cy="3384550"/>
          </a:xfrm>
          <a:prstGeom prst="rect">
            <a:avLst/>
          </a:prstGeom>
        </p:spPr>
        <p:txBody>
          <a:bodyPr/>
          <a:lstStyle/>
          <a:p>
            <a:pPr marL="914400" indent="-914400" algn="ctr" defTabSz="2177278" fontAlgn="auto">
              <a:spcAft>
                <a:spcPts val="0"/>
              </a:spcAft>
              <a:buFont typeface="+mj-lt"/>
              <a:buAutoNum type="arabicPeriod"/>
              <a:defRPr/>
            </a:pPr>
            <a:endParaRPr lang="pl-PL" sz="6000" b="1" dirty="0">
              <a:solidFill>
                <a:srgbClr val="4D4D4D"/>
              </a:solidFill>
              <a:latin typeface="Tahoma" pitchFamily="34" charset="0"/>
              <a:ea typeface="+mj-ea"/>
              <a:cs typeface="Tahoma" pitchFamily="34" charset="0"/>
            </a:endParaRPr>
          </a:p>
        </p:txBody>
      </p:sp>
      <p:sp>
        <p:nvSpPr>
          <p:cNvPr id="16" name="Rectangle 1"/>
          <p:cNvSpPr>
            <a:spLocks/>
          </p:cNvSpPr>
          <p:nvPr/>
        </p:nvSpPr>
        <p:spPr bwMode="auto">
          <a:xfrm>
            <a:off x="-49213" y="0"/>
            <a:ext cx="24434801" cy="12414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 defTabSz="2177278" fontAlgn="auto">
              <a:spcBef>
                <a:spcPts val="0"/>
              </a:spcBef>
              <a:spcAft>
                <a:spcPts val="0"/>
              </a:spcAft>
              <a:defRPr/>
            </a:pPr>
            <a:endParaRPr lang="pl-PL">
              <a:latin typeface="+mn-lt"/>
              <a:cs typeface="+mn-cs"/>
            </a:endParaRPr>
          </a:p>
        </p:txBody>
      </p:sp>
      <p:pic>
        <p:nvPicPr>
          <p:cNvPr id="13319" name="Picture 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713" y="161925"/>
            <a:ext cx="9240837" cy="8159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13321" name="Symbol zastępczy tekstu 10"/>
          <p:cNvSpPr>
            <a:spLocks noGrp="1"/>
          </p:cNvSpPr>
          <p:nvPr>
            <p:ph type="body" sz="quarter" idx="14"/>
          </p:nvPr>
        </p:nvSpPr>
        <p:spPr>
          <a:xfrm>
            <a:off x="10464602" y="306066"/>
            <a:ext cx="11306175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b="1" smtClean="0"/>
              <a:t>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Polish Righteous –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Recalling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Forgotten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History</a:t>
            </a:r>
            <a:endParaRPr lang="pl-PL" b="1" smtClean="0">
              <a:solidFill>
                <a:schemeClr val="bg1"/>
              </a:solidFill>
              <a:latin typeface="Verdana" pitchFamily="34" charset="0"/>
            </a:endParaRPr>
          </a:p>
        </p:txBody>
      </p:sp>
      <p:cxnSp>
        <p:nvCxnSpPr>
          <p:cNvPr id="21" name="Łącznik prosty 20"/>
          <p:cNvCxnSpPr/>
          <p:nvPr/>
        </p:nvCxnSpPr>
        <p:spPr>
          <a:xfrm rot="5400000">
            <a:off x="9448006" y="440532"/>
            <a:ext cx="738187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 descr="C:\Documents and Settings\eopawska\Pulpit\Warsztat nr 1\fotografie\Alfred Kwarciak_02.2010.JPG"/>
          <p:cNvPicPr>
            <a:picLocks noGrp="1" noChangeAspect="1" noChangeArrowheads="1"/>
          </p:cNvPicPr>
          <p:nvPr>
            <p:ph type="pic" sz="quarter" idx="4294967295"/>
          </p:nvPr>
        </p:nvPicPr>
        <p:blipFill>
          <a:blip r:embed="rId3" cstate="print"/>
          <a:srcRect t="1183" b="1183"/>
          <a:stretch>
            <a:fillRect/>
          </a:stretch>
        </p:blipFill>
        <p:spPr bwMode="auto">
          <a:xfrm>
            <a:off x="4775200" y="1889126"/>
            <a:ext cx="14833600" cy="9721850"/>
          </a:xfrm>
          <a:prstGeom prst="rect">
            <a:avLst/>
          </a:prstGeom>
          <a:noFill/>
        </p:spPr>
      </p:pic>
      <p:sp>
        <p:nvSpPr>
          <p:cNvPr id="15" name="Symbol zastępczy tekstu 2"/>
          <p:cNvSpPr>
            <a:spLocks noGrp="1"/>
          </p:cNvSpPr>
          <p:nvPr>
            <p:ph type="body" sz="quarter" idx="4294967295"/>
          </p:nvPr>
        </p:nvSpPr>
        <p:spPr>
          <a:xfrm>
            <a:off x="7224242" y="12115378"/>
            <a:ext cx="14905656" cy="1151161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None/>
            </a:pPr>
            <a:r>
              <a:rPr lang="pl-PL" sz="3600" b="1" smtClean="0">
                <a:solidFill>
                  <a:schemeClr val="tx1"/>
                </a:solidFill>
                <a:latin typeface="Verdana" pitchFamily="34" charset="0"/>
              </a:rPr>
              <a:t>Alfred Kwarciak – the Righteous - 2010 </a:t>
            </a:r>
            <a:endParaRPr lang="pl-PL" sz="3600" smtClean="0">
              <a:solidFill>
                <a:schemeClr val="tx1"/>
              </a:solidFill>
              <a:latin typeface="Verdana" pitchFamily="34" charset="0"/>
            </a:endParaRPr>
          </a:p>
          <a:p>
            <a:endParaRPr lang="pl-PL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stopki 2"/>
          <p:cNvSpPr>
            <a:spLocks noGrp="1"/>
          </p:cNvSpPr>
          <p:nvPr>
            <p:ph type="ftr" sz="quarter" idx="27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2176463" fontAlgn="base">
              <a:spcBef>
                <a:spcPct val="0"/>
              </a:spcBef>
              <a:spcAft>
                <a:spcPct val="0"/>
              </a:spcAft>
            </a:pPr>
            <a:r>
              <a:rPr lang="pl-PL" smtClean="0"/>
              <a:t>Warsaw </a:t>
            </a:r>
            <a:r>
              <a:rPr lang="en-US" smtClean="0">
                <a:solidFill>
                  <a:srgbClr val="FFFFFF"/>
                </a:solidFill>
                <a:sym typeface="Tahoma" pitchFamily="34" charset="0"/>
              </a:rPr>
              <a:t>|</a:t>
            </a:r>
            <a:r>
              <a:rPr lang="pl-PL" smtClean="0"/>
              <a:t> 2011</a:t>
            </a:r>
          </a:p>
        </p:txBody>
      </p:sp>
      <p:sp>
        <p:nvSpPr>
          <p:cNvPr id="13315" name="Symbol zastępczy tekstu 3"/>
          <p:cNvSpPr>
            <a:spLocks noGrp="1"/>
          </p:cNvSpPr>
          <p:nvPr>
            <p:ph type="body" sz="quarter" idx="14"/>
          </p:nvPr>
        </p:nvSpPr>
        <p:spPr>
          <a:xfrm>
            <a:off x="10320338" y="304800"/>
            <a:ext cx="11306175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b="1" smtClean="0"/>
              <a:t>The Polish Righteous – Recalling  Forgotten History</a:t>
            </a:r>
            <a:endParaRPr lang="pl-PL" b="1" smtClean="0"/>
          </a:p>
        </p:txBody>
      </p:sp>
      <p:sp>
        <p:nvSpPr>
          <p:cNvPr id="11" name="Tytuł 9"/>
          <p:cNvSpPr txBox="1">
            <a:spLocks/>
          </p:cNvSpPr>
          <p:nvPr/>
        </p:nvSpPr>
        <p:spPr>
          <a:xfrm>
            <a:off x="3984625" y="1962150"/>
            <a:ext cx="14041438" cy="3384550"/>
          </a:xfrm>
          <a:prstGeom prst="rect">
            <a:avLst/>
          </a:prstGeom>
        </p:spPr>
        <p:txBody>
          <a:bodyPr/>
          <a:lstStyle/>
          <a:p>
            <a:pPr marL="914400" indent="-914400" algn="ctr" defTabSz="2177278" fontAlgn="auto">
              <a:spcAft>
                <a:spcPts val="0"/>
              </a:spcAft>
              <a:buFont typeface="+mj-lt"/>
              <a:buAutoNum type="arabicPeriod"/>
              <a:defRPr/>
            </a:pPr>
            <a:endParaRPr lang="pl-PL" sz="6000" b="1" dirty="0">
              <a:solidFill>
                <a:srgbClr val="4D4D4D"/>
              </a:solidFill>
              <a:latin typeface="Tahoma" pitchFamily="34" charset="0"/>
              <a:ea typeface="+mj-ea"/>
              <a:cs typeface="Tahoma" pitchFamily="34" charset="0"/>
            </a:endParaRPr>
          </a:p>
        </p:txBody>
      </p:sp>
      <p:sp>
        <p:nvSpPr>
          <p:cNvPr id="16" name="Rectangle 1"/>
          <p:cNvSpPr>
            <a:spLocks/>
          </p:cNvSpPr>
          <p:nvPr/>
        </p:nvSpPr>
        <p:spPr bwMode="auto">
          <a:xfrm>
            <a:off x="-49213" y="0"/>
            <a:ext cx="24434801" cy="12414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 defTabSz="2177278" fontAlgn="auto">
              <a:spcBef>
                <a:spcPts val="0"/>
              </a:spcBef>
              <a:spcAft>
                <a:spcPts val="0"/>
              </a:spcAft>
              <a:defRPr/>
            </a:pPr>
            <a:endParaRPr lang="pl-PL">
              <a:latin typeface="+mn-lt"/>
              <a:cs typeface="+mn-cs"/>
            </a:endParaRPr>
          </a:p>
        </p:txBody>
      </p:sp>
      <p:pic>
        <p:nvPicPr>
          <p:cNvPr id="13319" name="Picture 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713" y="161925"/>
            <a:ext cx="9240837" cy="8159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13321" name="Symbol zastępczy tekstu 10"/>
          <p:cNvSpPr>
            <a:spLocks noGrp="1"/>
          </p:cNvSpPr>
          <p:nvPr>
            <p:ph type="body" sz="quarter" idx="14"/>
          </p:nvPr>
        </p:nvSpPr>
        <p:spPr>
          <a:xfrm>
            <a:off x="10464602" y="306066"/>
            <a:ext cx="11306175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b="1" smtClean="0"/>
              <a:t>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Polish Righteous –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Recalling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Forgotten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History</a:t>
            </a:r>
            <a:endParaRPr lang="pl-PL" b="1" smtClean="0">
              <a:solidFill>
                <a:schemeClr val="bg1"/>
              </a:solidFill>
              <a:latin typeface="Verdana" pitchFamily="34" charset="0"/>
            </a:endParaRPr>
          </a:p>
        </p:txBody>
      </p:sp>
      <p:cxnSp>
        <p:nvCxnSpPr>
          <p:cNvPr id="21" name="Łącznik prosty 20"/>
          <p:cNvCxnSpPr/>
          <p:nvPr/>
        </p:nvCxnSpPr>
        <p:spPr>
          <a:xfrm rot="5400000">
            <a:off x="9448006" y="440532"/>
            <a:ext cx="738187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3" descr="C:\Documents and Settings\eopawska\Pulpit\Warsztat nr 1\fotografie\Maria Kwarcia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27698" y="2178274"/>
            <a:ext cx="7008700" cy="9865096"/>
          </a:xfrm>
          <a:prstGeom prst="rect">
            <a:avLst/>
          </a:prstGeom>
          <a:noFill/>
        </p:spPr>
      </p:pic>
      <p:pic>
        <p:nvPicPr>
          <p:cNvPr id="13" name="Picture 4" descr="C:\Documents and Settings\eopawska\Pulpit\Warsztat nr 1\fotografie\Piotr Kwarcia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848978" y="2178274"/>
            <a:ext cx="6600911" cy="9865096"/>
          </a:xfrm>
          <a:prstGeom prst="rect">
            <a:avLst/>
          </a:prstGeom>
          <a:noFill/>
        </p:spPr>
      </p:pic>
      <p:sp>
        <p:nvSpPr>
          <p:cNvPr id="17" name="Symbol zastępczy tekstu 2"/>
          <p:cNvSpPr>
            <a:spLocks noGrp="1"/>
          </p:cNvSpPr>
          <p:nvPr>
            <p:ph type="body" sz="quarter" idx="4294967295"/>
          </p:nvPr>
        </p:nvSpPr>
        <p:spPr>
          <a:xfrm>
            <a:off x="1679626" y="12259394"/>
            <a:ext cx="8784976" cy="720080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buNone/>
            </a:pPr>
            <a:r>
              <a:rPr lang="pl-PL" sz="3600" b="1" smtClean="0">
                <a:solidFill>
                  <a:schemeClr val="tx1"/>
                </a:solidFill>
                <a:latin typeface="Verdana" pitchFamily="34" charset="0"/>
              </a:rPr>
              <a:t>Maria Kwarciak – the Righteous</a:t>
            </a:r>
            <a:endParaRPr lang="pl-PL" sz="3600" b="1">
              <a:solidFill>
                <a:schemeClr val="tx1"/>
              </a:solidFill>
              <a:latin typeface="Verdana" pitchFamily="34" charset="0"/>
            </a:endParaRPr>
          </a:p>
        </p:txBody>
      </p:sp>
      <p:sp>
        <p:nvSpPr>
          <p:cNvPr id="18" name="Symbol zastępczy tekstu 2"/>
          <p:cNvSpPr>
            <a:spLocks noGrp="1"/>
          </p:cNvSpPr>
          <p:nvPr>
            <p:ph type="body" sz="quarter" idx="4294967295"/>
          </p:nvPr>
        </p:nvSpPr>
        <p:spPr>
          <a:xfrm>
            <a:off x="13272914" y="12331402"/>
            <a:ext cx="8568952" cy="1008112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buNone/>
            </a:pPr>
            <a:r>
              <a:rPr lang="pl-PL" sz="3600" b="1" smtClean="0">
                <a:solidFill>
                  <a:schemeClr val="tx1"/>
                </a:solidFill>
                <a:latin typeface="Verdana" pitchFamily="34" charset="0"/>
              </a:rPr>
              <a:t>Piotr Kwarciak – the Righteous</a:t>
            </a:r>
            <a:endParaRPr lang="pl-PL" sz="3600" b="1">
              <a:solidFill>
                <a:schemeClr val="tx1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stopki 2"/>
          <p:cNvSpPr>
            <a:spLocks noGrp="1"/>
          </p:cNvSpPr>
          <p:nvPr>
            <p:ph type="ftr" sz="quarter" idx="27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2176463" fontAlgn="base">
              <a:spcBef>
                <a:spcPct val="0"/>
              </a:spcBef>
              <a:spcAft>
                <a:spcPct val="0"/>
              </a:spcAft>
            </a:pPr>
            <a:r>
              <a:rPr lang="pl-PL" smtClean="0"/>
              <a:t>Warsaw </a:t>
            </a:r>
            <a:r>
              <a:rPr lang="en-US" smtClean="0">
                <a:solidFill>
                  <a:srgbClr val="FFFFFF"/>
                </a:solidFill>
                <a:sym typeface="Tahoma" pitchFamily="34" charset="0"/>
              </a:rPr>
              <a:t>|</a:t>
            </a:r>
            <a:r>
              <a:rPr lang="pl-PL" smtClean="0"/>
              <a:t> 2011</a:t>
            </a:r>
          </a:p>
        </p:txBody>
      </p:sp>
      <p:sp>
        <p:nvSpPr>
          <p:cNvPr id="13315" name="Symbol zastępczy tekstu 3"/>
          <p:cNvSpPr>
            <a:spLocks noGrp="1"/>
          </p:cNvSpPr>
          <p:nvPr>
            <p:ph type="body" sz="quarter" idx="14"/>
          </p:nvPr>
        </p:nvSpPr>
        <p:spPr>
          <a:xfrm>
            <a:off x="10320338" y="304800"/>
            <a:ext cx="11306175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b="1" smtClean="0"/>
              <a:t>The Polish Righteous – Recalling  Forgotten History</a:t>
            </a:r>
            <a:endParaRPr lang="pl-PL" b="1" smtClean="0"/>
          </a:p>
        </p:txBody>
      </p:sp>
      <p:sp>
        <p:nvSpPr>
          <p:cNvPr id="11" name="Tytuł 9"/>
          <p:cNvSpPr txBox="1">
            <a:spLocks/>
          </p:cNvSpPr>
          <p:nvPr/>
        </p:nvSpPr>
        <p:spPr>
          <a:xfrm>
            <a:off x="3984625" y="1962150"/>
            <a:ext cx="14041438" cy="3384550"/>
          </a:xfrm>
          <a:prstGeom prst="rect">
            <a:avLst/>
          </a:prstGeom>
        </p:spPr>
        <p:txBody>
          <a:bodyPr/>
          <a:lstStyle/>
          <a:p>
            <a:pPr marL="914400" indent="-914400" algn="ctr" defTabSz="2177278" fontAlgn="auto">
              <a:spcAft>
                <a:spcPts val="0"/>
              </a:spcAft>
              <a:buFont typeface="+mj-lt"/>
              <a:buAutoNum type="arabicPeriod"/>
              <a:defRPr/>
            </a:pPr>
            <a:endParaRPr lang="pl-PL" sz="6000" b="1" dirty="0">
              <a:solidFill>
                <a:srgbClr val="4D4D4D"/>
              </a:solidFill>
              <a:latin typeface="Tahoma" pitchFamily="34" charset="0"/>
              <a:ea typeface="+mj-ea"/>
              <a:cs typeface="Tahoma" pitchFamily="34" charset="0"/>
            </a:endParaRPr>
          </a:p>
        </p:txBody>
      </p:sp>
      <p:sp>
        <p:nvSpPr>
          <p:cNvPr id="16" name="Rectangle 1"/>
          <p:cNvSpPr>
            <a:spLocks/>
          </p:cNvSpPr>
          <p:nvPr/>
        </p:nvSpPr>
        <p:spPr bwMode="auto">
          <a:xfrm>
            <a:off x="-49213" y="0"/>
            <a:ext cx="24434801" cy="12414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 defTabSz="2177278" fontAlgn="auto">
              <a:spcBef>
                <a:spcPts val="0"/>
              </a:spcBef>
              <a:spcAft>
                <a:spcPts val="0"/>
              </a:spcAft>
              <a:defRPr/>
            </a:pPr>
            <a:endParaRPr lang="pl-PL">
              <a:latin typeface="+mn-lt"/>
              <a:cs typeface="+mn-cs"/>
            </a:endParaRPr>
          </a:p>
        </p:txBody>
      </p:sp>
      <p:pic>
        <p:nvPicPr>
          <p:cNvPr id="13319" name="Picture 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713" y="161925"/>
            <a:ext cx="9240837" cy="8159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13321" name="Symbol zastępczy tekstu 10"/>
          <p:cNvSpPr>
            <a:spLocks noGrp="1"/>
          </p:cNvSpPr>
          <p:nvPr>
            <p:ph type="body" sz="quarter" idx="14"/>
          </p:nvPr>
        </p:nvSpPr>
        <p:spPr>
          <a:xfrm>
            <a:off x="10464602" y="306066"/>
            <a:ext cx="11306175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b="1" smtClean="0"/>
              <a:t>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Polish Righteous –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Recalling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Forgotten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History</a:t>
            </a:r>
            <a:endParaRPr lang="pl-PL" b="1" smtClean="0">
              <a:solidFill>
                <a:schemeClr val="bg1"/>
              </a:solidFill>
              <a:latin typeface="Verdana" pitchFamily="34" charset="0"/>
            </a:endParaRPr>
          </a:p>
        </p:txBody>
      </p:sp>
      <p:cxnSp>
        <p:nvCxnSpPr>
          <p:cNvPr id="21" name="Łącznik prosty 20"/>
          <p:cNvCxnSpPr/>
          <p:nvPr/>
        </p:nvCxnSpPr>
        <p:spPr>
          <a:xfrm rot="5400000">
            <a:off x="9448006" y="440532"/>
            <a:ext cx="738187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C:\Documents and Settings\eopawska\Pulpit\Warsztat nr 1\fotografie\Alfred, Feliks i Anatoliusz Kwarciakowie_lata 50.JPG"/>
          <p:cNvPicPr>
            <a:picLocks noGrp="1" noChangeAspect="1" noChangeArrowheads="1"/>
          </p:cNvPicPr>
          <p:nvPr>
            <p:ph type="pic" sz="quarter" idx="4294967295"/>
          </p:nvPr>
        </p:nvPicPr>
        <p:blipFill>
          <a:blip r:embed="rId3" cstate="print"/>
          <a:srcRect t="1183" b="1183"/>
          <a:stretch>
            <a:fillRect/>
          </a:stretch>
        </p:blipFill>
        <p:spPr bwMode="auto">
          <a:xfrm>
            <a:off x="4775200" y="1889126"/>
            <a:ext cx="14833600" cy="9721850"/>
          </a:xfrm>
          <a:prstGeom prst="rect">
            <a:avLst/>
          </a:prstGeom>
          <a:noFill/>
        </p:spPr>
      </p:pic>
      <p:sp>
        <p:nvSpPr>
          <p:cNvPr id="10" name="Symbol zastępczy tekstu 2"/>
          <p:cNvSpPr>
            <a:spLocks noGrp="1"/>
          </p:cNvSpPr>
          <p:nvPr>
            <p:ph type="body" sz="quarter" idx="4294967295"/>
          </p:nvPr>
        </p:nvSpPr>
        <p:spPr>
          <a:xfrm>
            <a:off x="3479826" y="11899354"/>
            <a:ext cx="18002000" cy="1296144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None/>
            </a:pPr>
            <a:r>
              <a:rPr lang="pl-PL" sz="3600" b="1" smtClean="0">
                <a:solidFill>
                  <a:schemeClr val="tx1"/>
                </a:solidFill>
                <a:latin typeface="Verdana" pitchFamily="34" charset="0"/>
              </a:rPr>
              <a:t>Alfred, Feliks and Anatoliusz Kwarciak – the Righteous -  in the 70’s</a:t>
            </a:r>
            <a:endParaRPr lang="pl-PL" sz="3600" smtClean="0">
              <a:solidFill>
                <a:schemeClr val="tx1"/>
              </a:solidFill>
              <a:latin typeface="Verdana" pitchFamily="34" charset="0"/>
            </a:endParaRPr>
          </a:p>
          <a:p>
            <a:endParaRPr lang="pl-PL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stopki 2"/>
          <p:cNvSpPr>
            <a:spLocks noGrp="1"/>
          </p:cNvSpPr>
          <p:nvPr>
            <p:ph type="ftr" sz="quarter" idx="27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2176463" fontAlgn="base">
              <a:spcBef>
                <a:spcPct val="0"/>
              </a:spcBef>
              <a:spcAft>
                <a:spcPct val="0"/>
              </a:spcAft>
            </a:pPr>
            <a:r>
              <a:rPr lang="pl-PL" smtClean="0"/>
              <a:t>Warsaw </a:t>
            </a:r>
            <a:r>
              <a:rPr lang="en-US" smtClean="0">
                <a:solidFill>
                  <a:srgbClr val="FFFFFF"/>
                </a:solidFill>
                <a:sym typeface="Tahoma" pitchFamily="34" charset="0"/>
              </a:rPr>
              <a:t>|</a:t>
            </a:r>
            <a:r>
              <a:rPr lang="pl-PL" smtClean="0"/>
              <a:t> 2011</a:t>
            </a:r>
          </a:p>
        </p:txBody>
      </p:sp>
      <p:sp>
        <p:nvSpPr>
          <p:cNvPr id="13315" name="Symbol zastępczy tekstu 3"/>
          <p:cNvSpPr>
            <a:spLocks noGrp="1"/>
          </p:cNvSpPr>
          <p:nvPr>
            <p:ph type="body" sz="quarter" idx="14"/>
          </p:nvPr>
        </p:nvSpPr>
        <p:spPr>
          <a:xfrm>
            <a:off x="10320338" y="304800"/>
            <a:ext cx="11306175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b="1" smtClean="0"/>
              <a:t>The Polish Righteous – Recalling  Forgotten History</a:t>
            </a:r>
            <a:endParaRPr lang="pl-PL" b="1" smtClean="0"/>
          </a:p>
        </p:txBody>
      </p:sp>
      <p:sp>
        <p:nvSpPr>
          <p:cNvPr id="11" name="Tytuł 9"/>
          <p:cNvSpPr txBox="1">
            <a:spLocks/>
          </p:cNvSpPr>
          <p:nvPr/>
        </p:nvSpPr>
        <p:spPr>
          <a:xfrm>
            <a:off x="3984625" y="1962150"/>
            <a:ext cx="14041438" cy="3384550"/>
          </a:xfrm>
          <a:prstGeom prst="rect">
            <a:avLst/>
          </a:prstGeom>
        </p:spPr>
        <p:txBody>
          <a:bodyPr/>
          <a:lstStyle/>
          <a:p>
            <a:pPr marL="914400" indent="-914400" algn="ctr" defTabSz="2177278" fontAlgn="auto">
              <a:spcAft>
                <a:spcPts val="0"/>
              </a:spcAft>
              <a:buFont typeface="+mj-lt"/>
              <a:buAutoNum type="arabicPeriod"/>
              <a:defRPr/>
            </a:pPr>
            <a:endParaRPr lang="pl-PL" sz="6000" b="1" dirty="0">
              <a:solidFill>
                <a:srgbClr val="4D4D4D"/>
              </a:solidFill>
              <a:latin typeface="Tahoma" pitchFamily="34" charset="0"/>
              <a:ea typeface="+mj-ea"/>
              <a:cs typeface="Tahoma" pitchFamily="34" charset="0"/>
            </a:endParaRPr>
          </a:p>
        </p:txBody>
      </p:sp>
      <p:sp>
        <p:nvSpPr>
          <p:cNvPr id="16" name="Rectangle 1"/>
          <p:cNvSpPr>
            <a:spLocks/>
          </p:cNvSpPr>
          <p:nvPr/>
        </p:nvSpPr>
        <p:spPr bwMode="auto">
          <a:xfrm>
            <a:off x="-49213" y="0"/>
            <a:ext cx="24434801" cy="12414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 defTabSz="2177278" fontAlgn="auto">
              <a:spcBef>
                <a:spcPts val="0"/>
              </a:spcBef>
              <a:spcAft>
                <a:spcPts val="0"/>
              </a:spcAft>
              <a:defRPr/>
            </a:pPr>
            <a:endParaRPr lang="pl-PL">
              <a:latin typeface="+mn-lt"/>
              <a:cs typeface="+mn-cs"/>
            </a:endParaRPr>
          </a:p>
        </p:txBody>
      </p:sp>
      <p:pic>
        <p:nvPicPr>
          <p:cNvPr id="13319" name="Picture 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713" y="161925"/>
            <a:ext cx="9240837" cy="8159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13321" name="Symbol zastępczy tekstu 10"/>
          <p:cNvSpPr>
            <a:spLocks noGrp="1"/>
          </p:cNvSpPr>
          <p:nvPr>
            <p:ph type="body" sz="quarter" idx="14"/>
          </p:nvPr>
        </p:nvSpPr>
        <p:spPr>
          <a:xfrm>
            <a:off x="10464602" y="306066"/>
            <a:ext cx="11306175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b="1" smtClean="0"/>
              <a:t>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Polish Righteous –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Recalling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Forgotten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History</a:t>
            </a:r>
            <a:endParaRPr lang="pl-PL" b="1" smtClean="0">
              <a:solidFill>
                <a:schemeClr val="bg1"/>
              </a:solidFill>
              <a:latin typeface="Verdana" pitchFamily="34" charset="0"/>
            </a:endParaRPr>
          </a:p>
        </p:txBody>
      </p:sp>
      <p:cxnSp>
        <p:nvCxnSpPr>
          <p:cNvPr id="21" name="Łącznik prosty 20"/>
          <p:cNvCxnSpPr/>
          <p:nvPr/>
        </p:nvCxnSpPr>
        <p:spPr>
          <a:xfrm rot="5400000">
            <a:off x="9448006" y="440532"/>
            <a:ext cx="738187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C:\Documents and Settings\eopawska\Pulpit\Warsztat nr 1\fotografie\Feliks Kwarciak z żoną Henryką z Mazurów.jpg"/>
          <p:cNvPicPr>
            <a:picLocks noGrp="1" noChangeAspect="1" noChangeArrowheads="1"/>
          </p:cNvPicPr>
          <p:nvPr>
            <p:ph type="pic" sz="quarter" idx="4294967295"/>
          </p:nvPr>
        </p:nvPicPr>
        <p:blipFill>
          <a:blip r:embed="rId3" cstate="print"/>
          <a:srcRect l="1190" r="1190"/>
          <a:stretch>
            <a:fillRect/>
          </a:stretch>
        </p:blipFill>
        <p:spPr bwMode="auto">
          <a:xfrm>
            <a:off x="4775200" y="1889126"/>
            <a:ext cx="14833600" cy="9721850"/>
          </a:xfrm>
          <a:prstGeom prst="rect">
            <a:avLst/>
          </a:prstGeom>
          <a:noFill/>
        </p:spPr>
      </p:pic>
      <p:sp>
        <p:nvSpPr>
          <p:cNvPr id="10" name="Symbol zastępczy tekstu 2"/>
          <p:cNvSpPr>
            <a:spLocks noGrp="1"/>
          </p:cNvSpPr>
          <p:nvPr>
            <p:ph type="body" sz="quarter" idx="4294967295"/>
          </p:nvPr>
        </p:nvSpPr>
        <p:spPr>
          <a:xfrm>
            <a:off x="5064002" y="12115378"/>
            <a:ext cx="15266466" cy="1151161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None/>
            </a:pPr>
            <a:r>
              <a:rPr lang="en-US" sz="3600" b="1" smtClean="0">
                <a:solidFill>
                  <a:schemeClr val="tx1"/>
                </a:solidFill>
                <a:latin typeface="Verdana" pitchFamily="34" charset="0"/>
              </a:rPr>
              <a:t>Feliks</a:t>
            </a:r>
            <a:r>
              <a:rPr lang="pl-PL" sz="3600" b="1" smtClean="0">
                <a:solidFill>
                  <a:schemeClr val="tx1"/>
                </a:solidFill>
                <a:latin typeface="Verdana" pitchFamily="34" charset="0"/>
              </a:rPr>
              <a:t> and Henryka</a:t>
            </a:r>
            <a:r>
              <a:rPr lang="en-US" sz="3600" b="1" smtClean="0">
                <a:solidFill>
                  <a:schemeClr val="tx1"/>
                </a:solidFill>
                <a:latin typeface="Verdana" pitchFamily="34" charset="0"/>
              </a:rPr>
              <a:t> Kwarciak</a:t>
            </a:r>
            <a:r>
              <a:rPr lang="pl-PL" sz="3600" b="1" smtClean="0">
                <a:solidFill>
                  <a:schemeClr val="tx1"/>
                </a:solidFill>
                <a:latin typeface="Verdana" pitchFamily="34" charset="0"/>
              </a:rPr>
              <a:t>’ s </a:t>
            </a:r>
            <a:r>
              <a:rPr lang="en-US" sz="3600" b="1" smtClean="0">
                <a:solidFill>
                  <a:schemeClr val="tx1"/>
                </a:solidFill>
                <a:latin typeface="Verdana" pitchFamily="34" charset="0"/>
              </a:rPr>
              <a:t>wedding photography</a:t>
            </a:r>
            <a:endParaRPr lang="pl-PL" sz="3600" smtClean="0">
              <a:solidFill>
                <a:schemeClr val="tx1"/>
              </a:solidFill>
              <a:latin typeface="Verdana" pitchFamily="34" charset="0"/>
            </a:endParaRPr>
          </a:p>
          <a:p>
            <a:endParaRPr lang="pl-PL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stopki 2"/>
          <p:cNvSpPr>
            <a:spLocks noGrp="1"/>
          </p:cNvSpPr>
          <p:nvPr>
            <p:ph type="ftr" sz="quarter" idx="27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2176463" fontAlgn="base">
              <a:spcBef>
                <a:spcPct val="0"/>
              </a:spcBef>
              <a:spcAft>
                <a:spcPct val="0"/>
              </a:spcAft>
            </a:pPr>
            <a:r>
              <a:rPr lang="pl-PL" smtClean="0"/>
              <a:t>Warsaw </a:t>
            </a:r>
            <a:r>
              <a:rPr lang="en-US" smtClean="0">
                <a:solidFill>
                  <a:srgbClr val="FFFFFF"/>
                </a:solidFill>
                <a:sym typeface="Tahoma" pitchFamily="34" charset="0"/>
              </a:rPr>
              <a:t>|</a:t>
            </a:r>
            <a:r>
              <a:rPr lang="pl-PL" smtClean="0"/>
              <a:t> 2011</a:t>
            </a:r>
          </a:p>
        </p:txBody>
      </p:sp>
      <p:sp>
        <p:nvSpPr>
          <p:cNvPr id="13315" name="Symbol zastępczy tekstu 3"/>
          <p:cNvSpPr>
            <a:spLocks noGrp="1"/>
          </p:cNvSpPr>
          <p:nvPr>
            <p:ph type="body" sz="quarter" idx="14"/>
          </p:nvPr>
        </p:nvSpPr>
        <p:spPr>
          <a:xfrm>
            <a:off x="10320338" y="304800"/>
            <a:ext cx="11306175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b="1" smtClean="0"/>
              <a:t>The Polish Righteous – Recalling  Forgotten History</a:t>
            </a:r>
            <a:endParaRPr lang="pl-PL" b="1" smtClean="0"/>
          </a:p>
        </p:txBody>
      </p:sp>
      <p:sp>
        <p:nvSpPr>
          <p:cNvPr id="11" name="Tytuł 9"/>
          <p:cNvSpPr txBox="1">
            <a:spLocks/>
          </p:cNvSpPr>
          <p:nvPr/>
        </p:nvSpPr>
        <p:spPr>
          <a:xfrm>
            <a:off x="3984625" y="1962150"/>
            <a:ext cx="14041438" cy="3384550"/>
          </a:xfrm>
          <a:prstGeom prst="rect">
            <a:avLst/>
          </a:prstGeom>
        </p:spPr>
        <p:txBody>
          <a:bodyPr/>
          <a:lstStyle/>
          <a:p>
            <a:pPr marL="914400" indent="-914400" algn="ctr" defTabSz="2177278" fontAlgn="auto">
              <a:spcAft>
                <a:spcPts val="0"/>
              </a:spcAft>
              <a:buFont typeface="+mj-lt"/>
              <a:buAutoNum type="arabicPeriod"/>
              <a:defRPr/>
            </a:pPr>
            <a:endParaRPr lang="pl-PL" sz="6000" b="1" dirty="0">
              <a:solidFill>
                <a:srgbClr val="4D4D4D"/>
              </a:solidFill>
              <a:latin typeface="Tahoma" pitchFamily="34" charset="0"/>
              <a:ea typeface="+mj-ea"/>
              <a:cs typeface="Tahoma" pitchFamily="34" charset="0"/>
            </a:endParaRPr>
          </a:p>
        </p:txBody>
      </p:sp>
      <p:sp>
        <p:nvSpPr>
          <p:cNvPr id="16" name="Rectangle 1"/>
          <p:cNvSpPr>
            <a:spLocks/>
          </p:cNvSpPr>
          <p:nvPr/>
        </p:nvSpPr>
        <p:spPr bwMode="auto">
          <a:xfrm>
            <a:off x="-49213" y="0"/>
            <a:ext cx="24434801" cy="12414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 defTabSz="2177278" fontAlgn="auto">
              <a:spcBef>
                <a:spcPts val="0"/>
              </a:spcBef>
              <a:spcAft>
                <a:spcPts val="0"/>
              </a:spcAft>
              <a:defRPr/>
            </a:pPr>
            <a:endParaRPr lang="pl-PL">
              <a:latin typeface="+mn-lt"/>
              <a:cs typeface="+mn-cs"/>
            </a:endParaRPr>
          </a:p>
        </p:txBody>
      </p:sp>
      <p:pic>
        <p:nvPicPr>
          <p:cNvPr id="13319" name="Picture 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713" y="161925"/>
            <a:ext cx="9240837" cy="8159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13321" name="Symbol zastępczy tekstu 10"/>
          <p:cNvSpPr>
            <a:spLocks noGrp="1"/>
          </p:cNvSpPr>
          <p:nvPr>
            <p:ph type="body" sz="quarter" idx="14"/>
          </p:nvPr>
        </p:nvSpPr>
        <p:spPr>
          <a:xfrm>
            <a:off x="10464602" y="306066"/>
            <a:ext cx="11306175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b="1" smtClean="0"/>
              <a:t>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Polish Righteous –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Recalling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Forgotten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History</a:t>
            </a:r>
            <a:endParaRPr lang="pl-PL" b="1" smtClean="0">
              <a:solidFill>
                <a:schemeClr val="bg1"/>
              </a:solidFill>
              <a:latin typeface="Verdana" pitchFamily="34" charset="0"/>
            </a:endParaRPr>
          </a:p>
        </p:txBody>
      </p:sp>
      <p:cxnSp>
        <p:nvCxnSpPr>
          <p:cNvPr id="21" name="Łącznik prosty 20"/>
          <p:cNvCxnSpPr/>
          <p:nvPr/>
        </p:nvCxnSpPr>
        <p:spPr>
          <a:xfrm rot="5400000">
            <a:off x="9448006" y="440532"/>
            <a:ext cx="738187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C:\Documents and Settings\eopawska\Pulpit\Warsztat nr 1\fotografie\Alfred, Feliks i Anatoliusz Kwarciakowie_lata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63802" y="1818234"/>
            <a:ext cx="6447062" cy="9937104"/>
          </a:xfrm>
          <a:prstGeom prst="rect">
            <a:avLst/>
          </a:prstGeom>
          <a:noFill/>
        </p:spPr>
      </p:pic>
      <p:pic>
        <p:nvPicPr>
          <p:cNvPr id="10" name="Picture 2" descr="C:\Documents and Settings\eopawska\Pulpit\Warsztat nr 1\fotografie\dyplom Sprawiedliwych wśród Narodów świat Alfreda Kwarciak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13074" y="1746226"/>
            <a:ext cx="7333452" cy="9937103"/>
          </a:xfrm>
          <a:prstGeom prst="rect">
            <a:avLst/>
          </a:prstGeom>
          <a:noFill/>
        </p:spPr>
      </p:pic>
      <p:sp>
        <p:nvSpPr>
          <p:cNvPr id="12" name="Symbol zastępczy tekstu 2"/>
          <p:cNvSpPr>
            <a:spLocks noGrp="1"/>
          </p:cNvSpPr>
          <p:nvPr>
            <p:ph type="body" sz="quarter" idx="4294967295"/>
          </p:nvPr>
        </p:nvSpPr>
        <p:spPr>
          <a:xfrm>
            <a:off x="1103562" y="12115378"/>
            <a:ext cx="11737304" cy="1151161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pl-PL" sz="4000" b="1" smtClean="0">
                <a:solidFill>
                  <a:schemeClr val="tx1"/>
                </a:solidFill>
                <a:latin typeface="Verdana" pitchFamily="34" charset="0"/>
              </a:rPr>
              <a:t>	Alfred</a:t>
            </a:r>
            <a:r>
              <a:rPr lang="pl-PL" sz="4000" b="1" smtClean="0">
                <a:solidFill>
                  <a:schemeClr val="tx1"/>
                </a:solidFill>
                <a:latin typeface="Verdana" pitchFamily="34" charset="0"/>
              </a:rPr>
              <a:t>, Feliks and Anatoliusz Kwarciak – the Righteous -  in the 70’s</a:t>
            </a:r>
            <a:endParaRPr lang="pl-PL" sz="4000" smtClean="0">
              <a:solidFill>
                <a:schemeClr val="tx1"/>
              </a:solidFill>
              <a:latin typeface="Verdana" pitchFamily="34" charset="0"/>
            </a:endParaRPr>
          </a:p>
          <a:p>
            <a:endParaRPr lang="pl-PL"/>
          </a:p>
        </p:txBody>
      </p:sp>
      <p:sp>
        <p:nvSpPr>
          <p:cNvPr id="13" name="Symbol zastępczy tekstu 2"/>
          <p:cNvSpPr>
            <a:spLocks noGrp="1"/>
          </p:cNvSpPr>
          <p:nvPr>
            <p:ph type="body" sz="quarter" idx="4294967295"/>
          </p:nvPr>
        </p:nvSpPr>
        <p:spPr>
          <a:xfrm>
            <a:off x="15721186" y="11971362"/>
            <a:ext cx="9433048" cy="1151161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None/>
            </a:pPr>
            <a:r>
              <a:rPr lang="pl-PL" sz="3600" b="1" smtClean="0">
                <a:solidFill>
                  <a:schemeClr val="tx1"/>
                </a:solidFill>
                <a:latin typeface="Verdana" pitchFamily="34" charset="0"/>
              </a:rPr>
              <a:t>Yad Vashem Diploma</a:t>
            </a:r>
            <a:endParaRPr lang="pl-PL" sz="3600" smtClean="0">
              <a:solidFill>
                <a:schemeClr val="tx1"/>
              </a:solidFill>
              <a:latin typeface="Verdana" pitchFamily="34" charset="0"/>
            </a:endParaRPr>
          </a:p>
          <a:p>
            <a:endParaRPr lang="pl-PL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stopki 2"/>
          <p:cNvSpPr>
            <a:spLocks noGrp="1"/>
          </p:cNvSpPr>
          <p:nvPr>
            <p:ph type="ftr" sz="quarter" idx="27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2176463" fontAlgn="base">
              <a:spcBef>
                <a:spcPct val="0"/>
              </a:spcBef>
              <a:spcAft>
                <a:spcPct val="0"/>
              </a:spcAft>
            </a:pPr>
            <a:r>
              <a:rPr lang="pl-PL" smtClean="0"/>
              <a:t>Warsaw </a:t>
            </a:r>
            <a:r>
              <a:rPr lang="en-US" smtClean="0">
                <a:solidFill>
                  <a:srgbClr val="FFFFFF"/>
                </a:solidFill>
                <a:sym typeface="Tahoma" pitchFamily="34" charset="0"/>
              </a:rPr>
              <a:t>|</a:t>
            </a:r>
            <a:r>
              <a:rPr lang="pl-PL" smtClean="0"/>
              <a:t> 2011</a:t>
            </a:r>
          </a:p>
        </p:txBody>
      </p:sp>
      <p:sp>
        <p:nvSpPr>
          <p:cNvPr id="13315" name="Symbol zastępczy tekstu 3"/>
          <p:cNvSpPr>
            <a:spLocks noGrp="1"/>
          </p:cNvSpPr>
          <p:nvPr>
            <p:ph type="body" sz="quarter" idx="14"/>
          </p:nvPr>
        </p:nvSpPr>
        <p:spPr>
          <a:xfrm>
            <a:off x="10320338" y="304800"/>
            <a:ext cx="11306175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b="1" smtClean="0"/>
              <a:t>The Polish Righteous – Recalling  Forgotten History</a:t>
            </a:r>
            <a:endParaRPr lang="pl-PL" b="1" smtClean="0"/>
          </a:p>
        </p:txBody>
      </p:sp>
      <p:sp>
        <p:nvSpPr>
          <p:cNvPr id="11" name="Tytuł 9"/>
          <p:cNvSpPr txBox="1">
            <a:spLocks/>
          </p:cNvSpPr>
          <p:nvPr/>
        </p:nvSpPr>
        <p:spPr>
          <a:xfrm>
            <a:off x="3984625" y="1962150"/>
            <a:ext cx="14041438" cy="3384550"/>
          </a:xfrm>
          <a:prstGeom prst="rect">
            <a:avLst/>
          </a:prstGeom>
        </p:spPr>
        <p:txBody>
          <a:bodyPr/>
          <a:lstStyle/>
          <a:p>
            <a:pPr marL="914400" indent="-914400" algn="ctr" defTabSz="2177278" fontAlgn="auto">
              <a:spcAft>
                <a:spcPts val="0"/>
              </a:spcAft>
              <a:buFont typeface="+mj-lt"/>
              <a:buAutoNum type="arabicPeriod"/>
              <a:defRPr/>
            </a:pPr>
            <a:endParaRPr lang="pl-PL" sz="6000" b="1" dirty="0">
              <a:solidFill>
                <a:srgbClr val="4D4D4D"/>
              </a:solidFill>
              <a:latin typeface="Tahoma" pitchFamily="34" charset="0"/>
              <a:ea typeface="+mj-ea"/>
              <a:cs typeface="Tahoma" pitchFamily="34" charset="0"/>
            </a:endParaRPr>
          </a:p>
        </p:txBody>
      </p:sp>
      <p:sp>
        <p:nvSpPr>
          <p:cNvPr id="16" name="Rectangle 1"/>
          <p:cNvSpPr>
            <a:spLocks/>
          </p:cNvSpPr>
          <p:nvPr/>
        </p:nvSpPr>
        <p:spPr bwMode="auto">
          <a:xfrm>
            <a:off x="-49213" y="0"/>
            <a:ext cx="24434801" cy="12414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 defTabSz="2177278" fontAlgn="auto">
              <a:spcBef>
                <a:spcPts val="0"/>
              </a:spcBef>
              <a:spcAft>
                <a:spcPts val="0"/>
              </a:spcAft>
              <a:defRPr/>
            </a:pPr>
            <a:endParaRPr lang="pl-PL">
              <a:latin typeface="+mn-lt"/>
              <a:cs typeface="+mn-cs"/>
            </a:endParaRPr>
          </a:p>
        </p:txBody>
      </p:sp>
      <p:pic>
        <p:nvPicPr>
          <p:cNvPr id="13319" name="Picture 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713" y="161925"/>
            <a:ext cx="9240837" cy="8159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13321" name="Symbol zastępczy tekstu 10"/>
          <p:cNvSpPr>
            <a:spLocks noGrp="1"/>
          </p:cNvSpPr>
          <p:nvPr>
            <p:ph type="body" sz="quarter" idx="14"/>
          </p:nvPr>
        </p:nvSpPr>
        <p:spPr>
          <a:xfrm>
            <a:off x="10464602" y="306066"/>
            <a:ext cx="11306175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b="1" smtClean="0"/>
              <a:t>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Polish Righteous –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Recalling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Forgotten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History</a:t>
            </a:r>
            <a:endParaRPr lang="pl-PL" b="1" smtClean="0">
              <a:solidFill>
                <a:schemeClr val="bg1"/>
              </a:solidFill>
              <a:latin typeface="Verdana" pitchFamily="34" charset="0"/>
            </a:endParaRPr>
          </a:p>
        </p:txBody>
      </p:sp>
      <p:cxnSp>
        <p:nvCxnSpPr>
          <p:cNvPr id="21" name="Łącznik prosty 20"/>
          <p:cNvCxnSpPr/>
          <p:nvPr/>
        </p:nvCxnSpPr>
        <p:spPr>
          <a:xfrm rot="5400000">
            <a:off x="9448006" y="440532"/>
            <a:ext cx="738187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C:\Documents and Settings\eopawska\Pulpit\Warsztat nr 1\fotografie\Feliks Kwarciak z matką, Marią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3642" y="2106266"/>
            <a:ext cx="6336704" cy="9881298"/>
          </a:xfrm>
          <a:prstGeom prst="rect">
            <a:avLst/>
          </a:prstGeom>
          <a:noFill/>
        </p:spPr>
      </p:pic>
      <p:pic>
        <p:nvPicPr>
          <p:cNvPr id="10" name="Picture 3" descr="C:\Documents and Settings\eopawska\Pulpit\Warsztat nr 1\fotografie\Feliks Kwarcia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624842" y="2106266"/>
            <a:ext cx="8856984" cy="9832422"/>
          </a:xfrm>
          <a:prstGeom prst="rect">
            <a:avLst/>
          </a:prstGeom>
          <a:noFill/>
        </p:spPr>
      </p:pic>
      <p:sp>
        <p:nvSpPr>
          <p:cNvPr id="12" name="Symbol zastępczy tekstu 2"/>
          <p:cNvSpPr>
            <a:spLocks noGrp="1"/>
          </p:cNvSpPr>
          <p:nvPr>
            <p:ph type="body" sz="quarter" idx="4294967295"/>
          </p:nvPr>
        </p:nvSpPr>
        <p:spPr>
          <a:xfrm>
            <a:off x="0" y="12259394"/>
            <a:ext cx="11449272" cy="1458194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buNone/>
            </a:pPr>
            <a:r>
              <a:rPr lang="pl-PL" sz="3600" b="1" smtClean="0">
                <a:solidFill>
                  <a:schemeClr val="tx1"/>
                </a:solidFill>
                <a:latin typeface="Verdana" pitchFamily="34" charset="0"/>
              </a:rPr>
              <a:t>	Feliks </a:t>
            </a:r>
            <a:r>
              <a:rPr lang="pl-PL" sz="3600" b="1" smtClean="0">
                <a:solidFill>
                  <a:schemeClr val="tx1"/>
                </a:solidFill>
                <a:latin typeface="Verdana" pitchFamily="34" charset="0"/>
              </a:rPr>
              <a:t>Kwarciak with his mother Maria – the Righteous</a:t>
            </a:r>
            <a:endParaRPr lang="pl-PL" sz="3600" b="1">
              <a:solidFill>
                <a:schemeClr val="tx1"/>
              </a:solidFill>
              <a:latin typeface="Verdana" pitchFamily="34" charset="0"/>
            </a:endParaRPr>
          </a:p>
        </p:txBody>
      </p:sp>
      <p:sp>
        <p:nvSpPr>
          <p:cNvPr id="13" name="Symbol zastępczy tekstu 2"/>
          <p:cNvSpPr>
            <a:spLocks noGrp="1"/>
          </p:cNvSpPr>
          <p:nvPr>
            <p:ph type="body" sz="quarter" idx="4294967295"/>
          </p:nvPr>
        </p:nvSpPr>
        <p:spPr>
          <a:xfrm>
            <a:off x="12840866" y="12115377"/>
            <a:ext cx="8856984" cy="1602211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None/>
            </a:pPr>
            <a:r>
              <a:rPr lang="pl-PL" sz="3600" b="1" smtClean="0">
                <a:solidFill>
                  <a:schemeClr val="tx1"/>
                </a:solidFill>
                <a:latin typeface="Verdana" pitchFamily="34" charset="0"/>
              </a:rPr>
              <a:t>Feliks Kwarciak – the Righteous</a:t>
            </a:r>
            <a:endParaRPr lang="pl-PL" sz="3600" b="1">
              <a:solidFill>
                <a:schemeClr val="tx1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stopki 2"/>
          <p:cNvSpPr>
            <a:spLocks noGrp="1"/>
          </p:cNvSpPr>
          <p:nvPr>
            <p:ph type="ftr" sz="quarter" idx="27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2176463" fontAlgn="base">
              <a:spcBef>
                <a:spcPct val="0"/>
              </a:spcBef>
              <a:spcAft>
                <a:spcPct val="0"/>
              </a:spcAft>
            </a:pPr>
            <a:r>
              <a:rPr lang="pl-PL" smtClean="0"/>
              <a:t>Warsaw </a:t>
            </a:r>
            <a:r>
              <a:rPr lang="en-US" smtClean="0">
                <a:solidFill>
                  <a:srgbClr val="FFFFFF"/>
                </a:solidFill>
                <a:sym typeface="Tahoma" pitchFamily="34" charset="0"/>
              </a:rPr>
              <a:t>|</a:t>
            </a:r>
            <a:r>
              <a:rPr lang="pl-PL" smtClean="0"/>
              <a:t> 2011</a:t>
            </a:r>
          </a:p>
        </p:txBody>
      </p:sp>
      <p:sp>
        <p:nvSpPr>
          <p:cNvPr id="13315" name="Symbol zastępczy tekstu 3"/>
          <p:cNvSpPr>
            <a:spLocks noGrp="1"/>
          </p:cNvSpPr>
          <p:nvPr>
            <p:ph type="body" sz="quarter" idx="14"/>
          </p:nvPr>
        </p:nvSpPr>
        <p:spPr>
          <a:xfrm>
            <a:off x="10320338" y="304800"/>
            <a:ext cx="11306175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b="1" smtClean="0"/>
              <a:t>The Polish Righteous – Recalling  Forgotten History</a:t>
            </a:r>
            <a:endParaRPr lang="pl-PL" b="1" smtClean="0"/>
          </a:p>
        </p:txBody>
      </p:sp>
      <p:sp>
        <p:nvSpPr>
          <p:cNvPr id="11" name="Tytuł 9"/>
          <p:cNvSpPr txBox="1">
            <a:spLocks/>
          </p:cNvSpPr>
          <p:nvPr/>
        </p:nvSpPr>
        <p:spPr>
          <a:xfrm>
            <a:off x="3984625" y="1962150"/>
            <a:ext cx="14041438" cy="3384550"/>
          </a:xfrm>
          <a:prstGeom prst="rect">
            <a:avLst/>
          </a:prstGeom>
        </p:spPr>
        <p:txBody>
          <a:bodyPr/>
          <a:lstStyle/>
          <a:p>
            <a:pPr marL="914400" indent="-914400" algn="ctr" defTabSz="2177278" fontAlgn="auto">
              <a:spcAft>
                <a:spcPts val="0"/>
              </a:spcAft>
              <a:buFont typeface="+mj-lt"/>
              <a:buAutoNum type="arabicPeriod"/>
              <a:defRPr/>
            </a:pPr>
            <a:endParaRPr lang="pl-PL" sz="6000" b="1" dirty="0">
              <a:solidFill>
                <a:srgbClr val="4D4D4D"/>
              </a:solidFill>
              <a:latin typeface="Tahoma" pitchFamily="34" charset="0"/>
              <a:ea typeface="+mj-ea"/>
              <a:cs typeface="Tahoma" pitchFamily="34" charset="0"/>
            </a:endParaRPr>
          </a:p>
        </p:txBody>
      </p:sp>
      <p:sp>
        <p:nvSpPr>
          <p:cNvPr id="16" name="Rectangle 1"/>
          <p:cNvSpPr>
            <a:spLocks/>
          </p:cNvSpPr>
          <p:nvPr/>
        </p:nvSpPr>
        <p:spPr bwMode="auto">
          <a:xfrm>
            <a:off x="-49213" y="0"/>
            <a:ext cx="24434801" cy="12414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 defTabSz="2177278" fontAlgn="auto">
              <a:spcBef>
                <a:spcPts val="0"/>
              </a:spcBef>
              <a:spcAft>
                <a:spcPts val="0"/>
              </a:spcAft>
              <a:defRPr/>
            </a:pPr>
            <a:endParaRPr lang="pl-PL">
              <a:latin typeface="+mn-lt"/>
              <a:cs typeface="+mn-cs"/>
            </a:endParaRPr>
          </a:p>
        </p:txBody>
      </p:sp>
      <p:pic>
        <p:nvPicPr>
          <p:cNvPr id="13319" name="Picture 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713" y="161925"/>
            <a:ext cx="9240837" cy="8159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13321" name="Symbol zastępczy tekstu 10"/>
          <p:cNvSpPr>
            <a:spLocks noGrp="1"/>
          </p:cNvSpPr>
          <p:nvPr>
            <p:ph type="body" sz="quarter" idx="14"/>
          </p:nvPr>
        </p:nvSpPr>
        <p:spPr>
          <a:xfrm>
            <a:off x="10464602" y="306066"/>
            <a:ext cx="11306175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b="1" smtClean="0"/>
              <a:t>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Polish Righteous –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Recalling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Forgotten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History</a:t>
            </a:r>
            <a:endParaRPr lang="pl-PL" b="1" smtClean="0">
              <a:solidFill>
                <a:schemeClr val="bg1"/>
              </a:solidFill>
              <a:latin typeface="Verdana" pitchFamily="34" charset="0"/>
            </a:endParaRPr>
          </a:p>
        </p:txBody>
      </p:sp>
      <p:cxnSp>
        <p:nvCxnSpPr>
          <p:cNvPr id="21" name="Łącznik prosty 20"/>
          <p:cNvCxnSpPr/>
          <p:nvPr/>
        </p:nvCxnSpPr>
        <p:spPr>
          <a:xfrm rot="5400000">
            <a:off x="9448006" y="440532"/>
            <a:ext cx="738187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C:\Documents and Settings\eopawska\Pulpit\Warsztat nr 1\fotografie\zdjęcie_v.8 Michał Fisz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8218" y="1746226"/>
            <a:ext cx="9433048" cy="10360631"/>
          </a:xfrm>
          <a:prstGeom prst="rect">
            <a:avLst/>
          </a:prstGeom>
          <a:noFill/>
        </p:spPr>
      </p:pic>
      <p:sp>
        <p:nvSpPr>
          <p:cNvPr id="12" name="Symbol zastępczy tekstu 2"/>
          <p:cNvSpPr>
            <a:spLocks noGrp="1"/>
          </p:cNvSpPr>
          <p:nvPr>
            <p:ph type="body" sz="quarter" idx="4294967295"/>
          </p:nvPr>
        </p:nvSpPr>
        <p:spPr>
          <a:xfrm>
            <a:off x="7080226" y="12403410"/>
            <a:ext cx="10369152" cy="720080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buNone/>
            </a:pPr>
            <a:r>
              <a:rPr lang="pl-PL" sz="3600" b="1" smtClean="0">
                <a:solidFill>
                  <a:schemeClr val="tx1"/>
                </a:solidFill>
                <a:latin typeface="Verdana" pitchFamily="34" charset="0"/>
              </a:rPr>
              <a:t>Michał Fiszer – the Survivor – 2010 </a:t>
            </a:r>
            <a:endParaRPr lang="pl-PL" sz="3600" b="1">
              <a:solidFill>
                <a:schemeClr val="tx1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stopki 2"/>
          <p:cNvSpPr>
            <a:spLocks noGrp="1"/>
          </p:cNvSpPr>
          <p:nvPr>
            <p:ph type="ftr" sz="quarter" idx="27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2176463" fontAlgn="base">
              <a:spcBef>
                <a:spcPct val="0"/>
              </a:spcBef>
              <a:spcAft>
                <a:spcPct val="0"/>
              </a:spcAft>
            </a:pPr>
            <a:r>
              <a:rPr lang="pl-PL" smtClean="0"/>
              <a:t>Warsaw </a:t>
            </a:r>
            <a:r>
              <a:rPr lang="en-US" smtClean="0">
                <a:solidFill>
                  <a:srgbClr val="FFFFFF"/>
                </a:solidFill>
                <a:sym typeface="Tahoma" pitchFamily="34" charset="0"/>
              </a:rPr>
              <a:t>|</a:t>
            </a:r>
            <a:r>
              <a:rPr lang="pl-PL" smtClean="0"/>
              <a:t> 2011</a:t>
            </a:r>
          </a:p>
        </p:txBody>
      </p:sp>
      <p:sp>
        <p:nvSpPr>
          <p:cNvPr id="13315" name="Symbol zastępczy tekstu 3"/>
          <p:cNvSpPr>
            <a:spLocks noGrp="1"/>
          </p:cNvSpPr>
          <p:nvPr>
            <p:ph type="body" sz="quarter" idx="14"/>
          </p:nvPr>
        </p:nvSpPr>
        <p:spPr>
          <a:xfrm>
            <a:off x="10320338" y="304800"/>
            <a:ext cx="11306175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b="1" smtClean="0"/>
              <a:t>The Polish Righteous – Recalling  Forgotten History</a:t>
            </a:r>
            <a:endParaRPr lang="pl-PL" b="1" smtClean="0"/>
          </a:p>
        </p:txBody>
      </p:sp>
      <p:sp>
        <p:nvSpPr>
          <p:cNvPr id="11" name="Tytuł 9"/>
          <p:cNvSpPr txBox="1">
            <a:spLocks/>
          </p:cNvSpPr>
          <p:nvPr/>
        </p:nvSpPr>
        <p:spPr>
          <a:xfrm>
            <a:off x="3984625" y="1962150"/>
            <a:ext cx="14041438" cy="3384550"/>
          </a:xfrm>
          <a:prstGeom prst="rect">
            <a:avLst/>
          </a:prstGeom>
        </p:spPr>
        <p:txBody>
          <a:bodyPr/>
          <a:lstStyle/>
          <a:p>
            <a:pPr marL="914400" indent="-914400" algn="ctr" defTabSz="2177278" fontAlgn="auto">
              <a:spcAft>
                <a:spcPts val="0"/>
              </a:spcAft>
              <a:buFont typeface="+mj-lt"/>
              <a:buAutoNum type="arabicPeriod"/>
              <a:defRPr/>
            </a:pPr>
            <a:endParaRPr lang="pl-PL" sz="6000" b="1" dirty="0">
              <a:solidFill>
                <a:srgbClr val="4D4D4D"/>
              </a:solidFill>
              <a:latin typeface="Tahoma" pitchFamily="34" charset="0"/>
              <a:ea typeface="+mj-ea"/>
              <a:cs typeface="Tahoma" pitchFamily="34" charset="0"/>
            </a:endParaRPr>
          </a:p>
        </p:txBody>
      </p:sp>
      <p:sp>
        <p:nvSpPr>
          <p:cNvPr id="16" name="Rectangle 1"/>
          <p:cNvSpPr>
            <a:spLocks/>
          </p:cNvSpPr>
          <p:nvPr/>
        </p:nvSpPr>
        <p:spPr bwMode="auto">
          <a:xfrm>
            <a:off x="-49213" y="0"/>
            <a:ext cx="24434801" cy="12414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 defTabSz="2177278" fontAlgn="auto">
              <a:spcBef>
                <a:spcPts val="0"/>
              </a:spcBef>
              <a:spcAft>
                <a:spcPts val="0"/>
              </a:spcAft>
              <a:defRPr/>
            </a:pPr>
            <a:endParaRPr lang="pl-PL">
              <a:latin typeface="+mn-lt"/>
              <a:cs typeface="+mn-cs"/>
            </a:endParaRPr>
          </a:p>
        </p:txBody>
      </p:sp>
      <p:pic>
        <p:nvPicPr>
          <p:cNvPr id="13319" name="Picture 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713" y="161925"/>
            <a:ext cx="9240837" cy="8159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13321" name="Symbol zastępczy tekstu 10"/>
          <p:cNvSpPr>
            <a:spLocks noGrp="1"/>
          </p:cNvSpPr>
          <p:nvPr>
            <p:ph type="body" sz="quarter" idx="14"/>
          </p:nvPr>
        </p:nvSpPr>
        <p:spPr>
          <a:xfrm>
            <a:off x="10464602" y="306066"/>
            <a:ext cx="11306175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b="1" smtClean="0"/>
              <a:t>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Polish Righteous –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Recalling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Forgotten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History</a:t>
            </a:r>
            <a:endParaRPr lang="pl-PL" b="1" smtClean="0">
              <a:solidFill>
                <a:schemeClr val="bg1"/>
              </a:solidFill>
              <a:latin typeface="Verdana" pitchFamily="34" charset="0"/>
            </a:endParaRPr>
          </a:p>
        </p:txBody>
      </p:sp>
      <p:cxnSp>
        <p:nvCxnSpPr>
          <p:cNvPr id="21" name="Łącznik prosty 20"/>
          <p:cNvCxnSpPr/>
          <p:nvPr/>
        </p:nvCxnSpPr>
        <p:spPr>
          <a:xfrm rot="5400000">
            <a:off x="9448006" y="440532"/>
            <a:ext cx="738187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C:\Documents and Settings\eopawska\Pulpit\Warsztat nr 1\fotografie\zdjęcie_v.3 Michał Fiszer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96250" y="1890242"/>
            <a:ext cx="7661510" cy="10009112"/>
          </a:xfrm>
          <a:prstGeom prst="rect">
            <a:avLst/>
          </a:prstGeom>
          <a:noFill/>
        </p:spPr>
      </p:pic>
      <p:sp>
        <p:nvSpPr>
          <p:cNvPr id="10" name="Symbol zastępczy tekstu 2"/>
          <p:cNvSpPr>
            <a:spLocks noGrp="1"/>
          </p:cNvSpPr>
          <p:nvPr>
            <p:ph type="body" sz="quarter" idx="4294967295"/>
          </p:nvPr>
        </p:nvSpPr>
        <p:spPr>
          <a:xfrm>
            <a:off x="4343922" y="12115378"/>
            <a:ext cx="14833648" cy="935137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buNone/>
            </a:pPr>
            <a:r>
              <a:rPr lang="pl-PL" sz="3600" b="1" smtClean="0">
                <a:solidFill>
                  <a:schemeClr val="tx1"/>
                </a:solidFill>
                <a:latin typeface="Verdana" pitchFamily="34" charset="0"/>
              </a:rPr>
              <a:t>Michał and Leja Fiszer – the Survivors – with their aunt</a:t>
            </a:r>
            <a:endParaRPr lang="pl-PL" sz="3600" b="1">
              <a:solidFill>
                <a:schemeClr val="tx1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stopki 2"/>
          <p:cNvSpPr>
            <a:spLocks noGrp="1"/>
          </p:cNvSpPr>
          <p:nvPr>
            <p:ph type="ftr" sz="quarter" idx="27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2176463" fontAlgn="base">
              <a:spcBef>
                <a:spcPct val="0"/>
              </a:spcBef>
              <a:spcAft>
                <a:spcPct val="0"/>
              </a:spcAft>
            </a:pPr>
            <a:r>
              <a:rPr lang="pl-PL" smtClean="0"/>
              <a:t>Warsaw </a:t>
            </a:r>
            <a:r>
              <a:rPr lang="en-US" smtClean="0">
                <a:solidFill>
                  <a:srgbClr val="FFFFFF"/>
                </a:solidFill>
                <a:sym typeface="Tahoma" pitchFamily="34" charset="0"/>
              </a:rPr>
              <a:t>|</a:t>
            </a:r>
            <a:r>
              <a:rPr lang="pl-PL" smtClean="0"/>
              <a:t> 2011</a:t>
            </a:r>
          </a:p>
        </p:txBody>
      </p:sp>
      <p:sp>
        <p:nvSpPr>
          <p:cNvPr id="13315" name="Symbol zastępczy tekstu 3"/>
          <p:cNvSpPr>
            <a:spLocks noGrp="1"/>
          </p:cNvSpPr>
          <p:nvPr>
            <p:ph type="body" sz="quarter" idx="14"/>
          </p:nvPr>
        </p:nvSpPr>
        <p:spPr>
          <a:xfrm>
            <a:off x="10320338" y="304800"/>
            <a:ext cx="11306175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b="1" smtClean="0"/>
              <a:t>The Polish Righteous – Recalling  Forgotten History</a:t>
            </a:r>
            <a:endParaRPr lang="pl-PL" b="1" smtClean="0"/>
          </a:p>
        </p:txBody>
      </p:sp>
      <p:sp>
        <p:nvSpPr>
          <p:cNvPr id="11" name="Tytuł 9"/>
          <p:cNvSpPr txBox="1">
            <a:spLocks/>
          </p:cNvSpPr>
          <p:nvPr/>
        </p:nvSpPr>
        <p:spPr>
          <a:xfrm>
            <a:off x="3984625" y="1962150"/>
            <a:ext cx="14041438" cy="3384550"/>
          </a:xfrm>
          <a:prstGeom prst="rect">
            <a:avLst/>
          </a:prstGeom>
        </p:spPr>
        <p:txBody>
          <a:bodyPr/>
          <a:lstStyle/>
          <a:p>
            <a:pPr marL="914400" indent="-914400" algn="ctr" defTabSz="2177278" fontAlgn="auto">
              <a:spcAft>
                <a:spcPts val="0"/>
              </a:spcAft>
              <a:buFont typeface="+mj-lt"/>
              <a:buAutoNum type="arabicPeriod"/>
              <a:defRPr/>
            </a:pPr>
            <a:endParaRPr lang="pl-PL" sz="6000" b="1" dirty="0">
              <a:solidFill>
                <a:srgbClr val="4D4D4D"/>
              </a:solidFill>
              <a:latin typeface="Tahoma" pitchFamily="34" charset="0"/>
              <a:ea typeface="+mj-ea"/>
              <a:cs typeface="Tahoma" pitchFamily="34" charset="0"/>
            </a:endParaRPr>
          </a:p>
        </p:txBody>
      </p:sp>
      <p:sp>
        <p:nvSpPr>
          <p:cNvPr id="16" name="Rectangle 1"/>
          <p:cNvSpPr>
            <a:spLocks/>
          </p:cNvSpPr>
          <p:nvPr/>
        </p:nvSpPr>
        <p:spPr bwMode="auto">
          <a:xfrm>
            <a:off x="-49213" y="0"/>
            <a:ext cx="24434801" cy="12414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 defTabSz="2177278" fontAlgn="auto">
              <a:spcBef>
                <a:spcPts val="0"/>
              </a:spcBef>
              <a:spcAft>
                <a:spcPts val="0"/>
              </a:spcAft>
              <a:defRPr/>
            </a:pPr>
            <a:endParaRPr lang="pl-PL">
              <a:latin typeface="+mn-lt"/>
              <a:cs typeface="+mn-cs"/>
            </a:endParaRPr>
          </a:p>
        </p:txBody>
      </p:sp>
      <p:pic>
        <p:nvPicPr>
          <p:cNvPr id="13319" name="Picture 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713" y="161925"/>
            <a:ext cx="9240837" cy="8159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13321" name="Symbol zastępczy tekstu 10"/>
          <p:cNvSpPr>
            <a:spLocks noGrp="1"/>
          </p:cNvSpPr>
          <p:nvPr>
            <p:ph type="body" sz="quarter" idx="14"/>
          </p:nvPr>
        </p:nvSpPr>
        <p:spPr>
          <a:xfrm>
            <a:off x="10464602" y="306066"/>
            <a:ext cx="11306175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b="1" smtClean="0"/>
              <a:t>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Polish Righteous –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Recalling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Forgotten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History</a:t>
            </a:r>
            <a:endParaRPr lang="pl-PL" b="1" smtClean="0">
              <a:solidFill>
                <a:schemeClr val="bg1"/>
              </a:solidFill>
              <a:latin typeface="Verdana" pitchFamily="34" charset="0"/>
            </a:endParaRPr>
          </a:p>
        </p:txBody>
      </p:sp>
      <p:cxnSp>
        <p:nvCxnSpPr>
          <p:cNvPr id="21" name="Łącznik prosty 20"/>
          <p:cNvCxnSpPr/>
          <p:nvPr/>
        </p:nvCxnSpPr>
        <p:spPr>
          <a:xfrm rot="5400000">
            <a:off x="9448006" y="440532"/>
            <a:ext cx="738187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C:\Documents and Settings\eopawska\Pulpit\Warsztat nr 1\fotografie\zdjęcie_v.2 Michał Fisz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922" y="1962250"/>
            <a:ext cx="14392519" cy="9937104"/>
          </a:xfrm>
          <a:prstGeom prst="rect">
            <a:avLst/>
          </a:prstGeom>
          <a:noFill/>
        </p:spPr>
      </p:pic>
      <p:sp>
        <p:nvSpPr>
          <p:cNvPr id="10" name="Symbol zastępczy tekstu 2"/>
          <p:cNvSpPr>
            <a:spLocks noGrp="1"/>
          </p:cNvSpPr>
          <p:nvPr>
            <p:ph type="body" sz="quarter" idx="4294967295"/>
          </p:nvPr>
        </p:nvSpPr>
        <p:spPr>
          <a:xfrm>
            <a:off x="5640066" y="12116345"/>
            <a:ext cx="12241360" cy="160124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None/>
            </a:pPr>
            <a:r>
              <a:rPr lang="pl-PL" sz="3600" b="1" smtClean="0">
                <a:solidFill>
                  <a:schemeClr val="tx1"/>
                </a:solidFill>
                <a:latin typeface="Verdana" pitchFamily="34" charset="0"/>
              </a:rPr>
              <a:t>Icchak Licman – the Survivor – with his wife</a:t>
            </a:r>
            <a:endParaRPr lang="pl-PL" sz="3600" b="1">
              <a:solidFill>
                <a:schemeClr val="tx1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stopki 2"/>
          <p:cNvSpPr>
            <a:spLocks noGrp="1"/>
          </p:cNvSpPr>
          <p:nvPr>
            <p:ph type="ftr" sz="quarter" idx="27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2176463" fontAlgn="base">
              <a:spcBef>
                <a:spcPct val="0"/>
              </a:spcBef>
              <a:spcAft>
                <a:spcPct val="0"/>
              </a:spcAft>
            </a:pPr>
            <a:r>
              <a:rPr lang="pl-PL" smtClean="0"/>
              <a:t>Warsaw </a:t>
            </a:r>
            <a:r>
              <a:rPr lang="en-US" smtClean="0">
                <a:solidFill>
                  <a:srgbClr val="FFFFFF"/>
                </a:solidFill>
                <a:sym typeface="Tahoma" pitchFamily="34" charset="0"/>
              </a:rPr>
              <a:t>|</a:t>
            </a:r>
            <a:r>
              <a:rPr lang="pl-PL" smtClean="0"/>
              <a:t> 2011</a:t>
            </a:r>
          </a:p>
        </p:txBody>
      </p:sp>
      <p:sp>
        <p:nvSpPr>
          <p:cNvPr id="13315" name="Symbol zastępczy tekstu 3"/>
          <p:cNvSpPr>
            <a:spLocks noGrp="1"/>
          </p:cNvSpPr>
          <p:nvPr>
            <p:ph type="body" sz="quarter" idx="14"/>
          </p:nvPr>
        </p:nvSpPr>
        <p:spPr>
          <a:xfrm>
            <a:off x="10320338" y="304800"/>
            <a:ext cx="11306175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b="1" smtClean="0"/>
              <a:t>The Polish Righteous – Recalling  Forgotten History</a:t>
            </a:r>
            <a:endParaRPr lang="pl-PL" b="1" smtClean="0"/>
          </a:p>
        </p:txBody>
      </p:sp>
      <p:sp>
        <p:nvSpPr>
          <p:cNvPr id="11" name="Tytuł 9"/>
          <p:cNvSpPr txBox="1">
            <a:spLocks/>
          </p:cNvSpPr>
          <p:nvPr/>
        </p:nvSpPr>
        <p:spPr>
          <a:xfrm>
            <a:off x="3984625" y="1962150"/>
            <a:ext cx="14041438" cy="3384550"/>
          </a:xfrm>
          <a:prstGeom prst="rect">
            <a:avLst/>
          </a:prstGeom>
        </p:spPr>
        <p:txBody>
          <a:bodyPr/>
          <a:lstStyle/>
          <a:p>
            <a:pPr marL="914400" indent="-914400" algn="ctr" defTabSz="2177278" fontAlgn="auto">
              <a:spcAft>
                <a:spcPts val="0"/>
              </a:spcAft>
              <a:buFont typeface="+mj-lt"/>
              <a:buAutoNum type="arabicPeriod"/>
              <a:defRPr/>
            </a:pPr>
            <a:endParaRPr lang="pl-PL" sz="6000" b="1" dirty="0">
              <a:solidFill>
                <a:srgbClr val="4D4D4D"/>
              </a:solidFill>
              <a:latin typeface="Tahoma" pitchFamily="34" charset="0"/>
              <a:ea typeface="+mj-ea"/>
              <a:cs typeface="Tahoma" pitchFamily="34" charset="0"/>
            </a:endParaRPr>
          </a:p>
        </p:txBody>
      </p:sp>
      <p:sp>
        <p:nvSpPr>
          <p:cNvPr id="16" name="Rectangle 1"/>
          <p:cNvSpPr>
            <a:spLocks/>
          </p:cNvSpPr>
          <p:nvPr/>
        </p:nvSpPr>
        <p:spPr bwMode="auto">
          <a:xfrm>
            <a:off x="-49213" y="0"/>
            <a:ext cx="24434801" cy="12414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 defTabSz="2177278" fontAlgn="auto">
              <a:spcBef>
                <a:spcPts val="0"/>
              </a:spcBef>
              <a:spcAft>
                <a:spcPts val="0"/>
              </a:spcAft>
              <a:defRPr/>
            </a:pPr>
            <a:endParaRPr lang="pl-PL">
              <a:latin typeface="+mn-lt"/>
              <a:cs typeface="+mn-cs"/>
            </a:endParaRPr>
          </a:p>
        </p:txBody>
      </p:sp>
      <p:pic>
        <p:nvPicPr>
          <p:cNvPr id="13319" name="Picture 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713" y="161925"/>
            <a:ext cx="9240837" cy="8159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13321" name="Symbol zastępczy tekstu 10"/>
          <p:cNvSpPr>
            <a:spLocks noGrp="1"/>
          </p:cNvSpPr>
          <p:nvPr>
            <p:ph type="body" sz="quarter" idx="14"/>
          </p:nvPr>
        </p:nvSpPr>
        <p:spPr>
          <a:xfrm>
            <a:off x="10464602" y="306066"/>
            <a:ext cx="11306175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b="1" smtClean="0"/>
              <a:t>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Polish Righteous –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Recalling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Forgotten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History</a:t>
            </a:r>
            <a:endParaRPr lang="pl-PL" b="1" smtClean="0">
              <a:solidFill>
                <a:schemeClr val="bg1"/>
              </a:solidFill>
              <a:latin typeface="Verdana" pitchFamily="34" charset="0"/>
            </a:endParaRPr>
          </a:p>
        </p:txBody>
      </p:sp>
      <p:cxnSp>
        <p:nvCxnSpPr>
          <p:cNvPr id="21" name="Łącznik prosty 20"/>
          <p:cNvCxnSpPr/>
          <p:nvPr/>
        </p:nvCxnSpPr>
        <p:spPr>
          <a:xfrm rot="5400000">
            <a:off x="9448006" y="440532"/>
            <a:ext cx="738187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3" descr="C:\Documents and Settings\eopawska\Pulpit\Warsztat nr 1\fotografie\zdjęcie_v.6 Michał Fisz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83682" y="2034258"/>
            <a:ext cx="7704856" cy="9766094"/>
          </a:xfrm>
          <a:prstGeom prst="rect">
            <a:avLst/>
          </a:prstGeom>
          <a:noFill/>
        </p:spPr>
      </p:pic>
      <p:pic>
        <p:nvPicPr>
          <p:cNvPr id="10" name="Picture 2" descr="C:\Documents and Settings\eopawska\Pulpit\Warsztat nr 1\fotografie\zdjęcie_v.4 Michał Fisze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632954" y="2034258"/>
            <a:ext cx="6229864" cy="9721080"/>
          </a:xfrm>
          <a:prstGeom prst="rect">
            <a:avLst/>
          </a:prstGeom>
          <a:noFill/>
        </p:spPr>
      </p:pic>
      <p:sp>
        <p:nvSpPr>
          <p:cNvPr id="12" name="Symbol zastępczy tekstu 2"/>
          <p:cNvSpPr>
            <a:spLocks noGrp="1"/>
          </p:cNvSpPr>
          <p:nvPr>
            <p:ph type="body" sz="quarter" idx="4294967295"/>
          </p:nvPr>
        </p:nvSpPr>
        <p:spPr>
          <a:xfrm>
            <a:off x="1967658" y="12115378"/>
            <a:ext cx="10009112" cy="1223169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None/>
            </a:pPr>
            <a:r>
              <a:rPr lang="pl-PL" sz="3600" b="1" smtClean="0">
                <a:solidFill>
                  <a:schemeClr val="tx1"/>
                </a:solidFill>
                <a:latin typeface="Verdana" pitchFamily="34" charset="0"/>
              </a:rPr>
              <a:t>Leja Fiszer – the Survivor - 1953</a:t>
            </a:r>
            <a:endParaRPr lang="pl-PL" sz="3600" b="1">
              <a:solidFill>
                <a:schemeClr val="tx1"/>
              </a:solidFill>
              <a:latin typeface="Verdana" pitchFamily="34" charset="0"/>
            </a:endParaRPr>
          </a:p>
        </p:txBody>
      </p:sp>
      <p:sp>
        <p:nvSpPr>
          <p:cNvPr id="13" name="Symbol zastępczy tekstu 2"/>
          <p:cNvSpPr>
            <a:spLocks noGrp="1"/>
          </p:cNvSpPr>
          <p:nvPr>
            <p:ph type="body" sz="quarter" idx="4294967295"/>
          </p:nvPr>
        </p:nvSpPr>
        <p:spPr>
          <a:xfrm>
            <a:off x="11976770" y="12115378"/>
            <a:ext cx="11449272" cy="1152128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buNone/>
            </a:pPr>
            <a:r>
              <a:rPr lang="pl-PL" sz="3600" b="1" smtClean="0">
                <a:solidFill>
                  <a:schemeClr val="tx1"/>
                </a:solidFill>
                <a:latin typeface="Verdana" pitchFamily="34" charset="0"/>
              </a:rPr>
              <a:t>Michał Fiszer – the Survivor - Israel 1948</a:t>
            </a:r>
            <a:endParaRPr lang="pl-PL" sz="3600" b="1">
              <a:solidFill>
                <a:schemeClr val="tx1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stopki 2"/>
          <p:cNvSpPr>
            <a:spLocks noGrp="1"/>
          </p:cNvSpPr>
          <p:nvPr>
            <p:ph type="ftr" sz="quarter" idx="27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2176463" fontAlgn="base">
              <a:spcBef>
                <a:spcPct val="0"/>
              </a:spcBef>
              <a:spcAft>
                <a:spcPct val="0"/>
              </a:spcAft>
            </a:pPr>
            <a:r>
              <a:rPr lang="pl-PL" smtClean="0"/>
              <a:t>Warsaw </a:t>
            </a:r>
            <a:r>
              <a:rPr lang="en-US" smtClean="0">
                <a:solidFill>
                  <a:srgbClr val="FFFFFF"/>
                </a:solidFill>
                <a:sym typeface="Tahoma" pitchFamily="34" charset="0"/>
              </a:rPr>
              <a:t>|</a:t>
            </a:r>
            <a:r>
              <a:rPr lang="pl-PL" smtClean="0"/>
              <a:t> 2011</a:t>
            </a:r>
          </a:p>
        </p:txBody>
      </p:sp>
      <p:sp>
        <p:nvSpPr>
          <p:cNvPr id="13315" name="Symbol zastępczy tekstu 3"/>
          <p:cNvSpPr>
            <a:spLocks noGrp="1"/>
          </p:cNvSpPr>
          <p:nvPr>
            <p:ph type="body" sz="quarter" idx="14"/>
          </p:nvPr>
        </p:nvSpPr>
        <p:spPr>
          <a:xfrm>
            <a:off x="10320338" y="304800"/>
            <a:ext cx="11306175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b="1" smtClean="0"/>
              <a:t>The Polish Righteous – Recalling  Forgotten History</a:t>
            </a:r>
            <a:endParaRPr lang="pl-PL" b="1" smtClean="0"/>
          </a:p>
        </p:txBody>
      </p:sp>
      <p:sp>
        <p:nvSpPr>
          <p:cNvPr id="11" name="Tytuł 9"/>
          <p:cNvSpPr txBox="1">
            <a:spLocks/>
          </p:cNvSpPr>
          <p:nvPr/>
        </p:nvSpPr>
        <p:spPr>
          <a:xfrm>
            <a:off x="3984625" y="1962150"/>
            <a:ext cx="14041438" cy="3384550"/>
          </a:xfrm>
          <a:prstGeom prst="rect">
            <a:avLst/>
          </a:prstGeom>
        </p:spPr>
        <p:txBody>
          <a:bodyPr/>
          <a:lstStyle/>
          <a:p>
            <a:pPr marL="914400" indent="-914400" algn="ctr" defTabSz="2177278" fontAlgn="auto">
              <a:spcAft>
                <a:spcPts val="0"/>
              </a:spcAft>
              <a:buFont typeface="+mj-lt"/>
              <a:buAutoNum type="arabicPeriod"/>
              <a:defRPr/>
            </a:pPr>
            <a:endParaRPr lang="pl-PL" sz="6000" b="1" dirty="0">
              <a:solidFill>
                <a:srgbClr val="4D4D4D"/>
              </a:solidFill>
              <a:latin typeface="Tahoma" pitchFamily="34" charset="0"/>
              <a:ea typeface="+mj-ea"/>
              <a:cs typeface="Tahoma" pitchFamily="34" charset="0"/>
            </a:endParaRPr>
          </a:p>
        </p:txBody>
      </p:sp>
      <p:sp>
        <p:nvSpPr>
          <p:cNvPr id="16" name="Rectangle 1"/>
          <p:cNvSpPr>
            <a:spLocks/>
          </p:cNvSpPr>
          <p:nvPr/>
        </p:nvSpPr>
        <p:spPr bwMode="auto">
          <a:xfrm>
            <a:off x="-49213" y="0"/>
            <a:ext cx="24434801" cy="12414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 defTabSz="2177278" fontAlgn="auto">
              <a:spcBef>
                <a:spcPts val="0"/>
              </a:spcBef>
              <a:spcAft>
                <a:spcPts val="0"/>
              </a:spcAft>
              <a:defRPr/>
            </a:pPr>
            <a:endParaRPr lang="pl-PL">
              <a:latin typeface="+mn-lt"/>
              <a:cs typeface="+mn-cs"/>
            </a:endParaRPr>
          </a:p>
        </p:txBody>
      </p:sp>
      <p:pic>
        <p:nvPicPr>
          <p:cNvPr id="13319" name="Picture 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713" y="161925"/>
            <a:ext cx="9240837" cy="8159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13321" name="Symbol zastępczy tekstu 10"/>
          <p:cNvSpPr>
            <a:spLocks noGrp="1"/>
          </p:cNvSpPr>
          <p:nvPr>
            <p:ph type="body" sz="quarter" idx="14"/>
          </p:nvPr>
        </p:nvSpPr>
        <p:spPr>
          <a:xfrm>
            <a:off x="10464602" y="306066"/>
            <a:ext cx="11306175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b="1" smtClean="0"/>
              <a:t>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Polish Righteous –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Recalling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Forgotten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History</a:t>
            </a:r>
            <a:endParaRPr lang="pl-PL" b="1" smtClean="0">
              <a:solidFill>
                <a:schemeClr val="bg1"/>
              </a:solidFill>
              <a:latin typeface="Verdana" pitchFamily="34" charset="0"/>
            </a:endParaRPr>
          </a:p>
        </p:txBody>
      </p:sp>
      <p:cxnSp>
        <p:nvCxnSpPr>
          <p:cNvPr id="21" name="Łącznik prosty 20"/>
          <p:cNvCxnSpPr/>
          <p:nvPr/>
        </p:nvCxnSpPr>
        <p:spPr>
          <a:xfrm rot="5400000">
            <a:off x="9448006" y="440532"/>
            <a:ext cx="738187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C:\Documents and Settings\eopawska\Pulpit\Warsztat nr 1\fotografie\zdjęcie_v.5 Michał Fisz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27898" y="1962250"/>
            <a:ext cx="15125402" cy="9865096"/>
          </a:xfrm>
          <a:prstGeom prst="rect">
            <a:avLst/>
          </a:prstGeom>
          <a:noFill/>
        </p:spPr>
      </p:pic>
      <p:sp>
        <p:nvSpPr>
          <p:cNvPr id="10" name="Symbol zastępczy tekstu 2"/>
          <p:cNvSpPr>
            <a:spLocks noGrp="1"/>
          </p:cNvSpPr>
          <p:nvPr>
            <p:ph type="body" sz="quarter" idx="4294967295"/>
          </p:nvPr>
        </p:nvSpPr>
        <p:spPr>
          <a:xfrm>
            <a:off x="3623842" y="12187386"/>
            <a:ext cx="17497944" cy="935137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buNone/>
            </a:pPr>
            <a:r>
              <a:rPr lang="pl-PL" sz="3600" b="1" smtClean="0">
                <a:solidFill>
                  <a:schemeClr val="tx1"/>
                </a:solidFill>
                <a:latin typeface="Verdana" pitchFamily="34" charset="0"/>
              </a:rPr>
              <a:t>Michał Fiszer (second from the left) – the Survivor - Italy 1946</a:t>
            </a:r>
            <a:endParaRPr lang="pl-PL" sz="3600" b="1">
              <a:solidFill>
                <a:schemeClr val="tx1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stopki 2"/>
          <p:cNvSpPr>
            <a:spLocks noGrp="1"/>
          </p:cNvSpPr>
          <p:nvPr>
            <p:ph type="ftr" sz="quarter" idx="27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2176463" fontAlgn="base">
              <a:spcBef>
                <a:spcPct val="0"/>
              </a:spcBef>
              <a:spcAft>
                <a:spcPct val="0"/>
              </a:spcAft>
            </a:pPr>
            <a:r>
              <a:rPr lang="pl-PL" smtClean="0"/>
              <a:t>Warsaw </a:t>
            </a:r>
            <a:r>
              <a:rPr lang="en-US" smtClean="0">
                <a:solidFill>
                  <a:srgbClr val="FFFFFF"/>
                </a:solidFill>
                <a:sym typeface="Tahoma" pitchFamily="34" charset="0"/>
              </a:rPr>
              <a:t>|</a:t>
            </a:r>
            <a:r>
              <a:rPr lang="pl-PL" smtClean="0"/>
              <a:t> 2011</a:t>
            </a:r>
          </a:p>
        </p:txBody>
      </p:sp>
      <p:sp>
        <p:nvSpPr>
          <p:cNvPr id="13315" name="Symbol zastępczy tekstu 3"/>
          <p:cNvSpPr>
            <a:spLocks noGrp="1"/>
          </p:cNvSpPr>
          <p:nvPr>
            <p:ph type="body" sz="quarter" idx="14"/>
          </p:nvPr>
        </p:nvSpPr>
        <p:spPr>
          <a:xfrm>
            <a:off x="10320338" y="304800"/>
            <a:ext cx="11306175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b="1" smtClean="0"/>
              <a:t>The Polish Righteous – Recalling  Forgotten History</a:t>
            </a:r>
            <a:endParaRPr lang="pl-PL" b="1" smtClean="0"/>
          </a:p>
        </p:txBody>
      </p:sp>
      <p:sp>
        <p:nvSpPr>
          <p:cNvPr id="11" name="Tytuł 9"/>
          <p:cNvSpPr txBox="1">
            <a:spLocks/>
          </p:cNvSpPr>
          <p:nvPr/>
        </p:nvSpPr>
        <p:spPr>
          <a:xfrm>
            <a:off x="3984625" y="1962150"/>
            <a:ext cx="14041438" cy="3384550"/>
          </a:xfrm>
          <a:prstGeom prst="rect">
            <a:avLst/>
          </a:prstGeom>
        </p:spPr>
        <p:txBody>
          <a:bodyPr/>
          <a:lstStyle/>
          <a:p>
            <a:pPr marL="914400" indent="-914400" algn="ctr" defTabSz="2177278" fontAlgn="auto">
              <a:spcAft>
                <a:spcPts val="0"/>
              </a:spcAft>
              <a:buFont typeface="+mj-lt"/>
              <a:buAutoNum type="arabicPeriod"/>
              <a:defRPr/>
            </a:pPr>
            <a:endParaRPr lang="pl-PL" sz="6000" b="1" dirty="0">
              <a:solidFill>
                <a:srgbClr val="4D4D4D"/>
              </a:solidFill>
              <a:latin typeface="Tahoma" pitchFamily="34" charset="0"/>
              <a:ea typeface="+mj-ea"/>
              <a:cs typeface="Tahoma" pitchFamily="34" charset="0"/>
            </a:endParaRPr>
          </a:p>
        </p:txBody>
      </p:sp>
      <p:sp>
        <p:nvSpPr>
          <p:cNvPr id="16" name="Rectangle 1"/>
          <p:cNvSpPr>
            <a:spLocks/>
          </p:cNvSpPr>
          <p:nvPr/>
        </p:nvSpPr>
        <p:spPr bwMode="auto">
          <a:xfrm>
            <a:off x="-49213" y="0"/>
            <a:ext cx="24434801" cy="12414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 defTabSz="2177278" fontAlgn="auto">
              <a:spcBef>
                <a:spcPts val="0"/>
              </a:spcBef>
              <a:spcAft>
                <a:spcPts val="0"/>
              </a:spcAft>
              <a:defRPr/>
            </a:pPr>
            <a:endParaRPr lang="pl-PL">
              <a:latin typeface="+mn-lt"/>
              <a:cs typeface="+mn-cs"/>
            </a:endParaRPr>
          </a:p>
        </p:txBody>
      </p:sp>
      <p:pic>
        <p:nvPicPr>
          <p:cNvPr id="13319" name="Picture 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713" y="161925"/>
            <a:ext cx="9240837" cy="8159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13321" name="Symbol zastępczy tekstu 10"/>
          <p:cNvSpPr>
            <a:spLocks noGrp="1"/>
          </p:cNvSpPr>
          <p:nvPr>
            <p:ph type="body" sz="quarter" idx="14"/>
          </p:nvPr>
        </p:nvSpPr>
        <p:spPr>
          <a:xfrm>
            <a:off x="10464602" y="306066"/>
            <a:ext cx="11306175" cy="433388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b="1" smtClean="0"/>
              <a:t>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Polish Righteous –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Recalling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Forgotten </a:t>
            </a:r>
            <a:r>
              <a:rPr lang="en-US" b="1" smtClean="0">
                <a:solidFill>
                  <a:schemeClr val="bg1"/>
                </a:solidFill>
                <a:latin typeface="Verdana" pitchFamily="34" charset="0"/>
              </a:rPr>
              <a:t>History</a:t>
            </a:r>
            <a:endParaRPr lang="pl-PL" b="1" smtClean="0">
              <a:solidFill>
                <a:schemeClr val="bg1"/>
              </a:solidFill>
              <a:latin typeface="Verdana" pitchFamily="34" charset="0"/>
            </a:endParaRPr>
          </a:p>
        </p:txBody>
      </p:sp>
      <p:cxnSp>
        <p:nvCxnSpPr>
          <p:cNvPr id="21" name="Łącznik prosty 20"/>
          <p:cNvCxnSpPr/>
          <p:nvPr/>
        </p:nvCxnSpPr>
        <p:spPr>
          <a:xfrm rot="5400000">
            <a:off x="9448006" y="440532"/>
            <a:ext cx="738187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ymbol zastępczy tekstu 10"/>
          <p:cNvSpPr>
            <a:spLocks noGrp="1"/>
          </p:cNvSpPr>
          <p:nvPr>
            <p:ph type="body" sz="quarter" idx="4294967295"/>
          </p:nvPr>
        </p:nvSpPr>
        <p:spPr>
          <a:xfrm>
            <a:off x="4559946" y="12115378"/>
            <a:ext cx="15697744" cy="1151161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None/>
            </a:pPr>
            <a:r>
              <a:rPr lang="pl-PL" sz="3600" b="1" smtClean="0">
                <a:solidFill>
                  <a:schemeClr val="tx1"/>
                </a:solidFill>
                <a:latin typeface="Verdana" pitchFamily="34" charset="0"/>
              </a:rPr>
              <a:t>Michał Fiszer – </a:t>
            </a:r>
            <a:r>
              <a:rPr lang="pl-PL" sz="3600" b="1" smtClean="0">
                <a:solidFill>
                  <a:schemeClr val="tx1"/>
                </a:solidFill>
                <a:latin typeface="Verdana" pitchFamily="34" charset="0"/>
              </a:rPr>
              <a:t>the Survivor – with his wife and a grandson</a:t>
            </a:r>
            <a:endParaRPr lang="pl-PL" sz="3600" smtClean="0">
              <a:solidFill>
                <a:schemeClr val="tx1"/>
              </a:solidFill>
              <a:latin typeface="Verdana" pitchFamily="34" charset="0"/>
            </a:endParaRPr>
          </a:p>
          <a:p>
            <a:endParaRPr lang="pl-PL"/>
          </a:p>
        </p:txBody>
      </p:sp>
      <p:pic>
        <p:nvPicPr>
          <p:cNvPr id="14" name="Picture 3" descr="C:\Documents and Settings\eopawska\Pulpit\Warsztat nr 1\fotografie\Michał Fiszer z żoną i wnukiem.JPG"/>
          <p:cNvPicPr>
            <a:picLocks noGrp="1" noChangeAspect="1" noChangeArrowheads="1"/>
          </p:cNvPicPr>
          <p:nvPr>
            <p:ph type="pic" sz="quarter" idx="4294967295"/>
          </p:nvPr>
        </p:nvPicPr>
        <p:blipFill>
          <a:blip r:embed="rId3" cstate="print"/>
          <a:srcRect t="1183" b="1183"/>
          <a:stretch>
            <a:fillRect/>
          </a:stretch>
        </p:blipFill>
        <p:spPr bwMode="auto">
          <a:xfrm>
            <a:off x="4775200" y="1889126"/>
            <a:ext cx="14833600" cy="972185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HZP_SZABLON_2010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MHZP_SZABLON_2010</Template>
  <TotalTime>427</TotalTime>
  <Words>318</Words>
  <Application>Microsoft Office PowerPoint</Application>
  <PresentationFormat>Niestandardowy</PresentationFormat>
  <Paragraphs>52</Paragraphs>
  <Slides>12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MHZP_SZABLON_2010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</vt:vector>
  </TitlesOfParts>
  <Company>JEWISHMUSEUM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TYTUŁ PREZENTACJI (NIE ZMIENIAMY KROJU I WIELKOŚCI CZCIONKI)</dc:title>
  <dc:creator>kkulinska</dc:creator>
  <cp:lastModifiedBy>eopawska</cp:lastModifiedBy>
  <cp:revision>29</cp:revision>
  <dcterms:created xsi:type="dcterms:W3CDTF">2011-03-30T12:33:37Z</dcterms:created>
  <dcterms:modified xsi:type="dcterms:W3CDTF">2011-06-16T14:33:00Z</dcterms:modified>
</cp:coreProperties>
</file>